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2767250" cy="30275213"/>
  <p:notesSz cx="6858000" cy="9144000"/>
  <p:defaultTextStyle>
    <a:defPPr>
      <a:defRPr lang="en-US"/>
    </a:defPPr>
    <a:lvl1pPr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2087392" indent="-1630233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4174788" indent="-3260458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6263768" indent="-4892278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8351156" indent="-6522507" algn="l" defTabSz="4174788" rtl="0" eaLnBrk="0" fontAlgn="base" hangingPunct="0">
      <a:spcBef>
        <a:spcPct val="0"/>
      </a:spcBef>
      <a:spcAft>
        <a:spcPct val="0"/>
      </a:spcAft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5816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2979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138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302" algn="l" defTabSz="914326" rtl="0" eaLnBrk="1" latinLnBrk="0" hangingPunct="1">
      <a:defRPr sz="8201"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623" userDrawn="1">
          <p15:clr>
            <a:srgbClr val="A4A3A4"/>
          </p15:clr>
        </p15:guide>
        <p15:guide id="2" pos="26703" userDrawn="1">
          <p15:clr>
            <a:srgbClr val="A4A3A4"/>
          </p15:clr>
        </p15:guide>
        <p15:guide id="3" pos="21764" userDrawn="1">
          <p15:clr>
            <a:srgbClr val="A4A3A4"/>
          </p15:clr>
        </p15:guide>
        <p15:guide id="4" pos="237" userDrawn="1">
          <p15:clr>
            <a:srgbClr val="A4A3A4"/>
          </p15:clr>
        </p15:guide>
        <p15:guide id="5" orient="horz" pos="239" userDrawn="1">
          <p15:clr>
            <a:srgbClr val="A4A3A4"/>
          </p15:clr>
        </p15:guide>
        <p15:guide id="6" orient="horz" pos="18832" userDrawn="1">
          <p15:clr>
            <a:srgbClr val="A4A3A4"/>
          </p15:clr>
        </p15:guide>
        <p15:guide id="7" orient="horz" pos="3595" userDrawn="1">
          <p15:clr>
            <a:srgbClr val="A4A3A4"/>
          </p15:clr>
        </p15:guide>
        <p15:guide id="8" orient="horz" pos="3730" userDrawn="1">
          <p15:clr>
            <a:srgbClr val="A4A3A4"/>
          </p15:clr>
        </p15:guide>
        <p15:guide id="9" orient="horz" pos="4366" userDrawn="1">
          <p15:clr>
            <a:srgbClr val="A4A3A4"/>
          </p15:clr>
        </p15:guide>
        <p15:guide id="10" orient="horz" pos="4502" userDrawn="1">
          <p15:clr>
            <a:srgbClr val="A4A3A4"/>
          </p15:clr>
        </p15:guide>
        <p15:guide id="12" pos="21627" userDrawn="1">
          <p15:clr>
            <a:srgbClr val="A4A3A4"/>
          </p15:clr>
        </p15:guide>
        <p15:guide id="13" pos="3729" userDrawn="1">
          <p15:clr>
            <a:srgbClr val="A4A3A4"/>
          </p15:clr>
        </p15:guide>
        <p15:guide id="14" pos="23211" userDrawn="1">
          <p15:clr>
            <a:srgbClr val="A4A3A4"/>
          </p15:clr>
        </p15:guide>
        <p15:guide id="15" pos="3866" userDrawn="1">
          <p15:clr>
            <a:srgbClr val="A4A3A4"/>
          </p15:clr>
        </p15:guide>
        <p15:guide id="16" pos="23074" userDrawn="1">
          <p15:clr>
            <a:srgbClr val="A4A3A4"/>
          </p15:clr>
        </p15:guide>
        <p15:guide id="17" orient="horz" pos="9990" userDrawn="1">
          <p15:clr>
            <a:srgbClr val="A4A3A4"/>
          </p15:clr>
        </p15:guide>
        <p15:guide id="18" orient="horz" pos="10124" userDrawn="1">
          <p15:clr>
            <a:srgbClr val="A4A3A4"/>
          </p15:clr>
        </p15:guide>
        <p15:guide id="19" orient="horz" pos="11259" userDrawn="1">
          <p15:clr>
            <a:srgbClr val="A4A3A4"/>
          </p15:clr>
        </p15:guide>
        <p15:guide id="20" orient="horz" pos="11395" userDrawn="1">
          <p15:clr>
            <a:srgbClr val="A4A3A4"/>
          </p15:clr>
        </p15:guide>
        <p15:guide id="22" orient="horz" pos="17516" userDrawn="1">
          <p15:clr>
            <a:srgbClr val="A4A3A4"/>
          </p15:clr>
        </p15:guide>
        <p15:guide id="23" pos="5494" userDrawn="1">
          <p15:clr>
            <a:srgbClr val="A4A3A4"/>
          </p15:clr>
        </p15:guide>
        <p15:guide id="24" pos="5357" userDrawn="1">
          <p15:clr>
            <a:srgbClr val="A4A3A4"/>
          </p15:clr>
        </p15:guide>
        <p15:guide id="25" pos="13564" userDrawn="1">
          <p15:clr>
            <a:srgbClr val="A4A3A4"/>
          </p15:clr>
        </p15:guide>
        <p15:guide id="26" orient="horz" pos="15296" userDrawn="1">
          <p15:clr>
            <a:srgbClr val="A4A3A4"/>
          </p15:clr>
        </p15:guide>
        <p15:guide id="27" orient="horz" pos="15431" userDrawn="1">
          <p15:clr>
            <a:srgbClr val="A4A3A4"/>
          </p15:clr>
        </p15:guide>
        <p15:guide id="28" orient="horz" pos="16067" userDrawn="1">
          <p15:clr>
            <a:srgbClr val="A4A3A4"/>
          </p15:clr>
        </p15:guide>
        <p15:guide id="29" orient="horz" pos="16203" userDrawn="1">
          <p15:clr>
            <a:srgbClr val="A4A3A4"/>
          </p15:clr>
        </p15:guide>
        <p15:guide id="30" orient="horz" pos="10489" userDrawn="1">
          <p15:clr>
            <a:srgbClr val="A4A3A4"/>
          </p15:clr>
        </p15:guide>
        <p15:guide id="31" orient="horz" pos="17653" userDrawn="1">
          <p15:clr>
            <a:srgbClr val="A4A3A4"/>
          </p15:clr>
        </p15:guide>
        <p15:guide id="32" orient="horz" pos="6950" userDrawn="1">
          <p15:clr>
            <a:srgbClr val="A4A3A4"/>
          </p15:clr>
        </p15:guide>
        <p15:guide id="33" orient="horz" pos="7087" userDrawn="1">
          <p15:clr>
            <a:srgbClr val="A4A3A4"/>
          </p15:clr>
        </p15:guide>
        <p15:guide id="34" orient="horz" pos="13526" userDrawn="1">
          <p15:clr>
            <a:srgbClr val="A4A3A4"/>
          </p15:clr>
        </p15:guide>
        <p15:guide id="35" orient="horz" pos="136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A8CE"/>
    <a:srgbClr val="002147"/>
    <a:srgbClr val="0075B2"/>
    <a:srgbClr val="FF0000"/>
    <a:srgbClr val="DCE6F2"/>
    <a:srgbClr val="FFFFFF"/>
    <a:srgbClr val="008D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6937" autoAdjust="0"/>
    <p:restoredTop sz="96357" autoAdjust="0"/>
  </p:normalViewPr>
  <p:slideViewPr>
    <p:cSldViewPr>
      <p:cViewPr>
        <p:scale>
          <a:sx n="33" d="100"/>
          <a:sy n="33" d="100"/>
        </p:scale>
        <p:origin x="372" y="24"/>
      </p:cViewPr>
      <p:guideLst>
        <p:guide orient="horz" pos="10623"/>
        <p:guide pos="26703"/>
        <p:guide pos="21764"/>
        <p:guide pos="237"/>
        <p:guide orient="horz" pos="239"/>
        <p:guide orient="horz" pos="18832"/>
        <p:guide orient="horz" pos="3595"/>
        <p:guide orient="horz" pos="3730"/>
        <p:guide orient="horz" pos="4366"/>
        <p:guide orient="horz" pos="4502"/>
        <p:guide pos="21627"/>
        <p:guide pos="3729"/>
        <p:guide pos="23211"/>
        <p:guide pos="3866"/>
        <p:guide pos="23074"/>
        <p:guide orient="horz" pos="9990"/>
        <p:guide orient="horz" pos="10124"/>
        <p:guide orient="horz" pos="11259"/>
        <p:guide orient="horz" pos="11395"/>
        <p:guide orient="horz" pos="17516"/>
        <p:guide pos="5494"/>
        <p:guide pos="5357"/>
        <p:guide pos="13564"/>
        <p:guide orient="horz" pos="15296"/>
        <p:guide orient="horz" pos="15431"/>
        <p:guide orient="horz" pos="16067"/>
        <p:guide orient="horz" pos="16203"/>
        <p:guide orient="horz" pos="10489"/>
        <p:guide orient="horz" pos="17653"/>
        <p:guide orient="horz" pos="6950"/>
        <p:guide orient="horz" pos="7087"/>
        <p:guide orient="horz" pos="13526"/>
        <p:guide orient="horz" pos="136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1764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7C8D7AA-11C5-41FD-A1FC-4EE1E9AB6455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685800"/>
            <a:ext cx="4841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176431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C1C4667-F87D-46F7-83D6-CE55272F55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65642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2087392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4174788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6263768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8351156" algn="l" defTabSz="4174788" rtl="0" eaLnBrk="0" fontAlgn="base" hangingPunct="0">
      <a:spcBef>
        <a:spcPct val="30000"/>
      </a:spcBef>
      <a:spcAft>
        <a:spcPct val="0"/>
      </a:spcAft>
      <a:defRPr sz="5498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10440228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6pPr>
    <a:lvl7pPr marL="12528272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7pPr>
    <a:lvl8pPr marL="14616319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8pPr>
    <a:lvl9pPr marL="16704363" algn="l" defTabSz="4176092" rtl="0" eaLnBrk="1" latinLnBrk="0" hangingPunct="1">
      <a:defRPr sz="54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08063" y="685800"/>
            <a:ext cx="4841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30000"/>
              </a:spcBef>
              <a:spcAft>
                <a:spcPct val="0"/>
              </a:spcAft>
              <a:defRPr sz="55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21783AA-BA10-41FC-B6F8-47C6A791235E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2136422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7546" y="9404942"/>
            <a:ext cx="36352162" cy="64895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5090" y="17155955"/>
            <a:ext cx="29937075" cy="773700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5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1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56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42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28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138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99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850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F0EAC-E8DD-4A68-8104-6BC1E62E0A4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F1590-3C89-4D12-B370-21536F51FAD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327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29C8A-EA33-4AA1-8C2A-AF27E8A71F1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BB7F2-873D-4B96-B409-1654A50B300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5635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163636" y="5354234"/>
            <a:ext cx="45046680" cy="1140576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08739" y="5354234"/>
            <a:ext cx="134442118" cy="1140576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06398-A11B-4783-99E4-F43C05ED9D1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D4DC8-7CCD-44A1-8B66-674A22B21DA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58795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A5A4F-90E6-4D82-BD67-30033233D19B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7EFAA-1085-4529-863C-6F627B2512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9061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78320" y="19454632"/>
            <a:ext cx="36352162" cy="6012992"/>
          </a:xfrm>
        </p:spPr>
        <p:txBody>
          <a:bodyPr anchor="t"/>
          <a:lstStyle>
            <a:lvl1pPr algn="l">
              <a:defRPr sz="18278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78320" y="12831931"/>
            <a:ext cx="36352162" cy="6622700"/>
          </a:xfrm>
        </p:spPr>
        <p:txBody>
          <a:bodyPr anchor="b"/>
          <a:lstStyle>
            <a:lvl1pPr marL="0" indent="0">
              <a:buNone/>
              <a:defRPr sz="9091">
                <a:solidFill>
                  <a:schemeClr val="tx1">
                    <a:tint val="75000"/>
                  </a:schemeClr>
                </a:solidFill>
              </a:defRPr>
            </a:lvl1pPr>
            <a:lvl2pPr marL="2085635" indent="0">
              <a:buNone/>
              <a:defRPr sz="8187">
                <a:solidFill>
                  <a:schemeClr val="tx1">
                    <a:tint val="75000"/>
                  </a:schemeClr>
                </a:solidFill>
              </a:defRPr>
            </a:lvl2pPr>
            <a:lvl3pPr marL="4171275" indent="0">
              <a:buNone/>
              <a:defRPr sz="7289">
                <a:solidFill>
                  <a:schemeClr val="tx1">
                    <a:tint val="75000"/>
                  </a:schemeClr>
                </a:solidFill>
              </a:defRPr>
            </a:lvl3pPr>
            <a:lvl4pPr marL="6256908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4pPr>
            <a:lvl5pPr marL="8342549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5pPr>
            <a:lvl6pPr marL="10428180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6pPr>
            <a:lvl7pPr marL="12513821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7pPr>
            <a:lvl8pPr marL="14599455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8pPr>
            <a:lvl9pPr marL="16685089" indent="0">
              <a:buNone/>
              <a:defRPr sz="63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7EC72-0DC8-472F-802C-F7045CBF94B2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2E098-7AE2-4733-ABC5-6B20E265B6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3322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08740" y="31193287"/>
            <a:ext cx="89744405" cy="88218606"/>
          </a:xfrm>
        </p:spPr>
        <p:txBody>
          <a:bodyPr/>
          <a:lstStyle>
            <a:lvl1pPr>
              <a:defRPr sz="12783"/>
            </a:lvl1pPr>
            <a:lvl2pPr>
              <a:defRPr sz="10989"/>
            </a:lvl2pPr>
            <a:lvl3pPr>
              <a:defRPr sz="9091"/>
            </a:lvl3pPr>
            <a:lvl4pPr>
              <a:defRPr sz="8187"/>
            </a:lvl4pPr>
            <a:lvl5pPr>
              <a:defRPr sz="8187"/>
            </a:lvl5pPr>
            <a:lvl6pPr>
              <a:defRPr sz="8187"/>
            </a:lvl6pPr>
            <a:lvl7pPr>
              <a:defRPr sz="8187"/>
            </a:lvl7pPr>
            <a:lvl8pPr>
              <a:defRPr sz="8187"/>
            </a:lvl8pPr>
            <a:lvl9pPr>
              <a:defRPr sz="81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465915" y="31193287"/>
            <a:ext cx="89744399" cy="88218606"/>
          </a:xfrm>
        </p:spPr>
        <p:txBody>
          <a:bodyPr/>
          <a:lstStyle>
            <a:lvl1pPr>
              <a:defRPr sz="12783"/>
            </a:lvl1pPr>
            <a:lvl2pPr>
              <a:defRPr sz="10989"/>
            </a:lvl2pPr>
            <a:lvl3pPr>
              <a:defRPr sz="9091"/>
            </a:lvl3pPr>
            <a:lvl4pPr>
              <a:defRPr sz="8187"/>
            </a:lvl4pPr>
            <a:lvl5pPr>
              <a:defRPr sz="8187"/>
            </a:lvl5pPr>
            <a:lvl6pPr>
              <a:defRPr sz="8187"/>
            </a:lvl6pPr>
            <a:lvl7pPr>
              <a:defRPr sz="8187"/>
            </a:lvl7pPr>
            <a:lvl8pPr>
              <a:defRPr sz="8187"/>
            </a:lvl8pPr>
            <a:lvl9pPr>
              <a:defRPr sz="81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B044D1-A50A-41CC-B852-EE5DC3205EE0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EAE9E-A4EE-4465-937A-A87FBB90F7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1275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363" y="1212415"/>
            <a:ext cx="38490525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8371" y="6776890"/>
            <a:ext cx="18896296" cy="2824283"/>
          </a:xfrm>
        </p:spPr>
        <p:txBody>
          <a:bodyPr anchor="b"/>
          <a:lstStyle>
            <a:lvl1pPr marL="0" indent="0">
              <a:buNone/>
              <a:defRPr sz="10989" b="1"/>
            </a:lvl1pPr>
            <a:lvl2pPr marL="2085635" indent="0">
              <a:buNone/>
              <a:defRPr sz="9091" b="1"/>
            </a:lvl2pPr>
            <a:lvl3pPr marL="4171275" indent="0">
              <a:buNone/>
              <a:defRPr sz="8187" b="1"/>
            </a:lvl3pPr>
            <a:lvl4pPr marL="6256908" indent="0">
              <a:buNone/>
              <a:defRPr sz="7289" b="1"/>
            </a:lvl4pPr>
            <a:lvl5pPr marL="8342549" indent="0">
              <a:buNone/>
              <a:defRPr sz="7289" b="1"/>
            </a:lvl5pPr>
            <a:lvl6pPr marL="10428180" indent="0">
              <a:buNone/>
              <a:defRPr sz="7289" b="1"/>
            </a:lvl6pPr>
            <a:lvl7pPr marL="12513821" indent="0">
              <a:buNone/>
              <a:defRPr sz="7289" b="1"/>
            </a:lvl7pPr>
            <a:lvl8pPr marL="14599455" indent="0">
              <a:buNone/>
              <a:defRPr sz="7289" b="1"/>
            </a:lvl8pPr>
            <a:lvl9pPr marL="16685089" indent="0">
              <a:buNone/>
              <a:defRPr sz="72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8371" y="9601169"/>
            <a:ext cx="18896296" cy="17443290"/>
          </a:xfrm>
        </p:spPr>
        <p:txBody>
          <a:bodyPr/>
          <a:lstStyle>
            <a:lvl1pPr>
              <a:defRPr sz="10989"/>
            </a:lvl1pPr>
            <a:lvl2pPr>
              <a:defRPr sz="9091"/>
            </a:lvl2pPr>
            <a:lvl3pPr>
              <a:defRPr sz="8187"/>
            </a:lvl3pPr>
            <a:lvl4pPr>
              <a:defRPr sz="7289"/>
            </a:lvl4pPr>
            <a:lvl5pPr>
              <a:defRPr sz="7289"/>
            </a:lvl5pPr>
            <a:lvl6pPr>
              <a:defRPr sz="7289"/>
            </a:lvl6pPr>
            <a:lvl7pPr>
              <a:defRPr sz="7289"/>
            </a:lvl7pPr>
            <a:lvl8pPr>
              <a:defRPr sz="7289"/>
            </a:lvl8pPr>
            <a:lvl9pPr>
              <a:defRPr sz="72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25179" y="6776890"/>
            <a:ext cx="18903718" cy="2824283"/>
          </a:xfrm>
        </p:spPr>
        <p:txBody>
          <a:bodyPr anchor="b"/>
          <a:lstStyle>
            <a:lvl1pPr marL="0" indent="0">
              <a:buNone/>
              <a:defRPr sz="10989" b="1"/>
            </a:lvl1pPr>
            <a:lvl2pPr marL="2085635" indent="0">
              <a:buNone/>
              <a:defRPr sz="9091" b="1"/>
            </a:lvl2pPr>
            <a:lvl3pPr marL="4171275" indent="0">
              <a:buNone/>
              <a:defRPr sz="8187" b="1"/>
            </a:lvl3pPr>
            <a:lvl4pPr marL="6256908" indent="0">
              <a:buNone/>
              <a:defRPr sz="7289" b="1"/>
            </a:lvl4pPr>
            <a:lvl5pPr marL="8342549" indent="0">
              <a:buNone/>
              <a:defRPr sz="7289" b="1"/>
            </a:lvl5pPr>
            <a:lvl6pPr marL="10428180" indent="0">
              <a:buNone/>
              <a:defRPr sz="7289" b="1"/>
            </a:lvl6pPr>
            <a:lvl7pPr marL="12513821" indent="0">
              <a:buNone/>
              <a:defRPr sz="7289" b="1"/>
            </a:lvl7pPr>
            <a:lvl8pPr marL="14599455" indent="0">
              <a:buNone/>
              <a:defRPr sz="7289" b="1"/>
            </a:lvl8pPr>
            <a:lvl9pPr marL="16685089" indent="0">
              <a:buNone/>
              <a:defRPr sz="72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25179" y="9601169"/>
            <a:ext cx="18903718" cy="17443290"/>
          </a:xfrm>
        </p:spPr>
        <p:txBody>
          <a:bodyPr/>
          <a:lstStyle>
            <a:lvl1pPr>
              <a:defRPr sz="10989"/>
            </a:lvl1pPr>
            <a:lvl2pPr>
              <a:defRPr sz="9091"/>
            </a:lvl2pPr>
            <a:lvl3pPr>
              <a:defRPr sz="8187"/>
            </a:lvl3pPr>
            <a:lvl4pPr>
              <a:defRPr sz="7289"/>
            </a:lvl4pPr>
            <a:lvl5pPr>
              <a:defRPr sz="7289"/>
            </a:lvl5pPr>
            <a:lvl6pPr>
              <a:defRPr sz="7289"/>
            </a:lvl6pPr>
            <a:lvl7pPr>
              <a:defRPr sz="7289"/>
            </a:lvl7pPr>
            <a:lvl8pPr>
              <a:defRPr sz="7289"/>
            </a:lvl8pPr>
            <a:lvl9pPr>
              <a:defRPr sz="72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6920-2480-428E-B583-034A84FBAFE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4CB21-E74A-44CB-BCDD-BA63CDC4A94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54810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BF364-97DD-4485-B80B-C1CEE297B05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83F8E-3D3E-4B20-99F0-77532BC348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74817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51692-E705-4893-ADE5-3C2D4032370F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B4123-978B-486B-B223-FFFEE6DB16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2279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8371" y="1205404"/>
            <a:ext cx="14070133" cy="5129967"/>
          </a:xfrm>
        </p:spPr>
        <p:txBody>
          <a:bodyPr anchor="b"/>
          <a:lstStyle>
            <a:lvl1pPr algn="l">
              <a:defRPr sz="9091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20811" y="1205407"/>
            <a:ext cx="23908078" cy="25839055"/>
          </a:xfrm>
        </p:spPr>
        <p:txBody>
          <a:bodyPr/>
          <a:lstStyle>
            <a:lvl1pPr>
              <a:defRPr sz="14587"/>
            </a:lvl1pPr>
            <a:lvl2pPr>
              <a:defRPr sz="12783"/>
            </a:lvl2pPr>
            <a:lvl3pPr>
              <a:defRPr sz="10989"/>
            </a:lvl3pPr>
            <a:lvl4pPr>
              <a:defRPr sz="9091"/>
            </a:lvl4pPr>
            <a:lvl5pPr>
              <a:defRPr sz="9091"/>
            </a:lvl5pPr>
            <a:lvl6pPr>
              <a:defRPr sz="9091"/>
            </a:lvl6pPr>
            <a:lvl7pPr>
              <a:defRPr sz="9091"/>
            </a:lvl7pPr>
            <a:lvl8pPr>
              <a:defRPr sz="9091"/>
            </a:lvl8pPr>
            <a:lvl9pPr>
              <a:defRPr sz="909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8371" y="6335369"/>
            <a:ext cx="14070133" cy="20709090"/>
          </a:xfrm>
        </p:spPr>
        <p:txBody>
          <a:bodyPr/>
          <a:lstStyle>
            <a:lvl1pPr marL="0" indent="0">
              <a:buNone/>
              <a:defRPr sz="6392"/>
            </a:lvl1pPr>
            <a:lvl2pPr marL="2085635" indent="0">
              <a:buNone/>
              <a:defRPr sz="5494"/>
            </a:lvl2pPr>
            <a:lvl3pPr marL="4171275" indent="0">
              <a:buNone/>
              <a:defRPr sz="4598"/>
            </a:lvl3pPr>
            <a:lvl4pPr marL="6256908" indent="0">
              <a:buNone/>
              <a:defRPr sz="4097"/>
            </a:lvl4pPr>
            <a:lvl5pPr marL="8342549" indent="0">
              <a:buNone/>
              <a:defRPr sz="4097"/>
            </a:lvl5pPr>
            <a:lvl6pPr marL="10428180" indent="0">
              <a:buNone/>
              <a:defRPr sz="4097"/>
            </a:lvl6pPr>
            <a:lvl7pPr marL="12513821" indent="0">
              <a:buNone/>
              <a:defRPr sz="4097"/>
            </a:lvl7pPr>
            <a:lvl8pPr marL="14599455" indent="0">
              <a:buNone/>
              <a:defRPr sz="4097"/>
            </a:lvl8pPr>
            <a:lvl9pPr marL="16685089" indent="0">
              <a:buNone/>
              <a:defRPr sz="40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BF0A56-2133-4FCA-9A29-1CA34C361211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36ABD-7BDA-45FF-BE7A-694E95152B1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4353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681" y="21192650"/>
            <a:ext cx="25660350" cy="2501911"/>
          </a:xfrm>
        </p:spPr>
        <p:txBody>
          <a:bodyPr anchor="b"/>
          <a:lstStyle>
            <a:lvl1pPr algn="l">
              <a:defRPr sz="9091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681" y="2705147"/>
            <a:ext cx="25660350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4587"/>
            </a:lvl1pPr>
            <a:lvl2pPr marL="2085635" indent="0">
              <a:buNone/>
              <a:defRPr sz="12783"/>
            </a:lvl2pPr>
            <a:lvl3pPr marL="4171275" indent="0">
              <a:buNone/>
              <a:defRPr sz="10989"/>
            </a:lvl3pPr>
            <a:lvl4pPr marL="6256908" indent="0">
              <a:buNone/>
              <a:defRPr sz="9091"/>
            </a:lvl4pPr>
            <a:lvl5pPr marL="8342549" indent="0">
              <a:buNone/>
              <a:defRPr sz="9091"/>
            </a:lvl5pPr>
            <a:lvl6pPr marL="10428180" indent="0">
              <a:buNone/>
              <a:defRPr sz="9091"/>
            </a:lvl6pPr>
            <a:lvl7pPr marL="12513821" indent="0">
              <a:buNone/>
              <a:defRPr sz="9091"/>
            </a:lvl7pPr>
            <a:lvl8pPr marL="14599455" indent="0">
              <a:buNone/>
              <a:defRPr sz="9091"/>
            </a:lvl8pPr>
            <a:lvl9pPr marL="16685089" indent="0">
              <a:buNone/>
              <a:defRPr sz="9091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681" y="23694561"/>
            <a:ext cx="25660350" cy="3553131"/>
          </a:xfrm>
        </p:spPr>
        <p:txBody>
          <a:bodyPr/>
          <a:lstStyle>
            <a:lvl1pPr marL="0" indent="0">
              <a:buNone/>
              <a:defRPr sz="6392"/>
            </a:lvl1pPr>
            <a:lvl2pPr marL="2085635" indent="0">
              <a:buNone/>
              <a:defRPr sz="5494"/>
            </a:lvl2pPr>
            <a:lvl3pPr marL="4171275" indent="0">
              <a:buNone/>
              <a:defRPr sz="4598"/>
            </a:lvl3pPr>
            <a:lvl4pPr marL="6256908" indent="0">
              <a:buNone/>
              <a:defRPr sz="4097"/>
            </a:lvl4pPr>
            <a:lvl5pPr marL="8342549" indent="0">
              <a:buNone/>
              <a:defRPr sz="4097"/>
            </a:lvl5pPr>
            <a:lvl6pPr marL="10428180" indent="0">
              <a:buNone/>
              <a:defRPr sz="4097"/>
            </a:lvl6pPr>
            <a:lvl7pPr marL="12513821" indent="0">
              <a:buNone/>
              <a:defRPr sz="4097"/>
            </a:lvl7pPr>
            <a:lvl8pPr marL="14599455" indent="0">
              <a:buNone/>
              <a:defRPr sz="4097"/>
            </a:lvl8pPr>
            <a:lvl9pPr marL="16685089" indent="0">
              <a:buNone/>
              <a:defRPr sz="40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4CA27-5260-4C0A-97F7-102174443FAE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2F86E-D487-4E39-BDBC-5CDDA601A4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8662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37900" y="1212663"/>
            <a:ext cx="38491479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137900" y="7064857"/>
            <a:ext cx="38491479" cy="19980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37900" y="28061000"/>
            <a:ext cx="9978919" cy="161105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5494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40D83-3D02-4E00-B291-913A568807A0}" type="datetimeFigureOut">
              <a:rPr lang="en-GB" altLang="en-US"/>
              <a:pPr>
                <a:defRPr/>
              </a:pPr>
              <a:t>20/04/2022</a:t>
            </a:fld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11549" y="28061000"/>
            <a:ext cx="13544179" cy="16110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4171275" eaLnBrk="1" fontAlgn="auto" hangingPunct="1">
              <a:spcBef>
                <a:spcPts val="0"/>
              </a:spcBef>
              <a:spcAft>
                <a:spcPts val="0"/>
              </a:spcAft>
              <a:defRPr sz="549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50453" y="28061000"/>
            <a:ext cx="9978919" cy="1611058"/>
          </a:xfrm>
          <a:prstGeom prst="rect">
            <a:avLst/>
          </a:prstGeom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5494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821CC96-29AF-458C-8BF4-687C71E41A8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69970" rtl="0" eaLnBrk="0" fontAlgn="base" hangingPunct="0">
        <a:spcBef>
          <a:spcPct val="0"/>
        </a:spcBef>
        <a:spcAft>
          <a:spcPct val="0"/>
        </a:spcAft>
        <a:defRPr sz="20080" kern="1200">
          <a:solidFill>
            <a:schemeClr val="tx1"/>
          </a:solidFill>
          <a:latin typeface="+mj-lt"/>
          <a:ea typeface="MS PGothic" pitchFamily="34" charset="-128"/>
          <a:cs typeface="MS PGothic" charset="0"/>
        </a:defRPr>
      </a:lvl1pPr>
      <a:lvl2pPr algn="ctr" defTabSz="4169970" rtl="0" eaLnBrk="0" fontAlgn="base" hangingPunct="0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defTabSz="4169970" rtl="0" eaLnBrk="0" fontAlgn="base" hangingPunct="0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defTabSz="4169970" rtl="0" eaLnBrk="0" fontAlgn="base" hangingPunct="0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defTabSz="4169970" rtl="0" eaLnBrk="0" fontAlgn="base" hangingPunct="0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6638" algn="ctr" defTabSz="4169970" rtl="0" fontAlgn="base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</a:defRPr>
      </a:lvl6pPr>
      <a:lvl7pPr marL="913264" algn="ctr" defTabSz="4169970" rtl="0" fontAlgn="base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</a:defRPr>
      </a:lvl7pPr>
      <a:lvl8pPr marL="1369904" algn="ctr" defTabSz="4169970" rtl="0" fontAlgn="base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</a:defRPr>
      </a:lvl8pPr>
      <a:lvl9pPr marL="1826543" algn="ctr" defTabSz="4169970" rtl="0" fontAlgn="base">
        <a:spcBef>
          <a:spcPct val="0"/>
        </a:spcBef>
        <a:spcAft>
          <a:spcPct val="0"/>
        </a:spcAft>
        <a:defRPr sz="20080">
          <a:solidFill>
            <a:schemeClr val="tx1"/>
          </a:solidFill>
          <a:latin typeface="Calibri" pitchFamily="34" charset="0"/>
        </a:defRPr>
      </a:lvl9pPr>
    </p:titleStyle>
    <p:bodyStyle>
      <a:lvl1pPr marL="1563343" indent="-1563343" algn="l" defTabSz="41699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87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3388301" indent="-1303311" algn="l" defTabSz="41699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783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5213255" indent="-1041701" algn="l" defTabSz="41699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989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7298242" indent="-1041701" algn="l" defTabSz="41699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9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4pPr>
      <a:lvl5pPr marL="9384810" indent="-1041701" algn="l" defTabSz="416997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091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11470999" indent="-1042817" algn="l" defTabSz="4171275" rtl="0" eaLnBrk="1" latinLnBrk="0" hangingPunct="1">
        <a:spcBef>
          <a:spcPct val="20000"/>
        </a:spcBef>
        <a:buFont typeface="Arial" panose="020B0604020202020204" pitchFamily="34" charset="0"/>
        <a:buChar char="•"/>
        <a:defRPr sz="9091" kern="1200">
          <a:solidFill>
            <a:schemeClr val="tx1"/>
          </a:solidFill>
          <a:latin typeface="+mn-lt"/>
          <a:ea typeface="+mn-ea"/>
          <a:cs typeface="+mn-cs"/>
        </a:defRPr>
      </a:lvl6pPr>
      <a:lvl7pPr marL="13556637" indent="-1042817" algn="l" defTabSz="4171275" rtl="0" eaLnBrk="1" latinLnBrk="0" hangingPunct="1">
        <a:spcBef>
          <a:spcPct val="20000"/>
        </a:spcBef>
        <a:buFont typeface="Arial" panose="020B0604020202020204" pitchFamily="34" charset="0"/>
        <a:buChar char="•"/>
        <a:defRPr sz="9091" kern="1200">
          <a:solidFill>
            <a:schemeClr val="tx1"/>
          </a:solidFill>
          <a:latin typeface="+mn-lt"/>
          <a:ea typeface="+mn-ea"/>
          <a:cs typeface="+mn-cs"/>
        </a:defRPr>
      </a:lvl7pPr>
      <a:lvl8pPr marL="15642272" indent="-1042817" algn="l" defTabSz="4171275" rtl="0" eaLnBrk="1" latinLnBrk="0" hangingPunct="1">
        <a:spcBef>
          <a:spcPct val="20000"/>
        </a:spcBef>
        <a:buFont typeface="Arial" panose="020B0604020202020204" pitchFamily="34" charset="0"/>
        <a:buChar char="•"/>
        <a:defRPr sz="9091" kern="1200">
          <a:solidFill>
            <a:schemeClr val="tx1"/>
          </a:solidFill>
          <a:latin typeface="+mn-lt"/>
          <a:ea typeface="+mn-ea"/>
          <a:cs typeface="+mn-cs"/>
        </a:defRPr>
      </a:lvl8pPr>
      <a:lvl9pPr marL="17727912" indent="-1042817" algn="l" defTabSz="4171275" rtl="0" eaLnBrk="1" latinLnBrk="0" hangingPunct="1">
        <a:spcBef>
          <a:spcPct val="20000"/>
        </a:spcBef>
        <a:buFont typeface="Arial" panose="020B0604020202020204" pitchFamily="34" charset="0"/>
        <a:buChar char="•"/>
        <a:defRPr sz="90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1pPr>
      <a:lvl2pPr marL="2085635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2pPr>
      <a:lvl3pPr marL="4171275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3pPr>
      <a:lvl4pPr marL="6256908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4pPr>
      <a:lvl5pPr marL="8342549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5pPr>
      <a:lvl6pPr marL="10428180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6pPr>
      <a:lvl7pPr marL="12513821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7pPr>
      <a:lvl8pPr marL="14599455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8pPr>
      <a:lvl9pPr marL="16685089" algn="l" defTabSz="4171275" rtl="0" eaLnBrk="1" latinLnBrk="0" hangingPunct="1">
        <a:defRPr sz="81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6000">
              <a:srgbClr val="0075B2">
                <a:alpha val="63000"/>
              </a:srgb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5" name="TextBox 3"/>
          <p:cNvSpPr txBox="1">
            <a:spLocks noChangeArrowheads="1"/>
          </p:cNvSpPr>
          <p:nvPr/>
        </p:nvSpPr>
        <p:spPr bwMode="auto">
          <a:xfrm>
            <a:off x="8638209" y="4896510"/>
            <a:ext cx="15620400" cy="20957349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>
            <a:defPPr>
              <a:defRPr lang="en-US"/>
            </a:defPPr>
            <a:lvl1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3298" kern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pPr marL="457200" indent="-457200" defTabSz="4174788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en-AU" sz="3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Text</a:t>
            </a:r>
            <a:endParaRPr lang="en-GB" altLang="en-US" sz="3100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009361" y="231950"/>
            <a:ext cx="5632943" cy="3391200"/>
          </a:xfrm>
          <a:prstGeom prst="rect">
            <a:avLst/>
          </a:prstGeom>
          <a:solidFill>
            <a:schemeClr val="bg1"/>
          </a:solidFill>
          <a:ln w="57150">
            <a:solidFill>
              <a:srgbClr val="002147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997" tIns="53997" rIns="107997" bIns="53997" anchor="ctr"/>
          <a:lstStyle/>
          <a:p>
            <a:pPr algn="ctr" defTabSz="417127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8187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213273" y="28442516"/>
            <a:ext cx="42428235" cy="1747479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07997" tIns="53997" rIns="107997" bIns="53997" anchor="ctr"/>
          <a:lstStyle/>
          <a:p>
            <a:pPr algn="just" eaLnBrk="1" hangingPunct="1">
              <a:defRPr/>
            </a:pPr>
            <a:endParaRPr lang="en-GB" altLang="en-US" sz="2394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3075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81" y="231950"/>
            <a:ext cx="3525687" cy="3392149"/>
          </a:xfrm>
          <a:prstGeom prst="rect">
            <a:avLst/>
          </a:prstGeom>
          <a:noFill/>
          <a:ln w="38100">
            <a:solidFill>
              <a:srgbClr val="0021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943350" y="231499"/>
            <a:ext cx="32921995" cy="3391200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07997" tIns="53997" rIns="107997" bIns="53997" anchor="ctr"/>
          <a:lstStyle/>
          <a:p>
            <a:pPr algn="ctr"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2095" kern="0" dirty="0">
              <a:solidFill>
                <a:sysClr val="windowText" lastClr="00000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3957689" y="231950"/>
            <a:ext cx="32823253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ts val="599"/>
              </a:spcBef>
              <a:buNone/>
              <a:defRPr/>
            </a:pPr>
            <a:r>
              <a:rPr lang="en-US" altLang="en-US" sz="5400" b="1" dirty="0">
                <a:latin typeface="Segoe UI" panose="020B0502040204020203" pitchFamily="34" charset="0"/>
                <a:cs typeface="Segoe UI" panose="020B0502040204020203" pitchFamily="34" charset="0"/>
              </a:rPr>
              <a:t>Title goes here</a:t>
            </a:r>
          </a:p>
          <a:p>
            <a:pPr marL="0" marR="0" lvl="0" indent="0" algn="ctr" defTabSz="4174788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Author A</a:t>
            </a:r>
            <a:r>
              <a:rPr kumimoji="0" lang="en-AU" sz="3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1</a:t>
            </a:r>
            <a:r>
              <a:rPr kumimoji="0" lang="en-AU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, Author B</a:t>
            </a:r>
            <a:r>
              <a:rPr kumimoji="0" lang="en-AU" sz="3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1</a:t>
            </a:r>
            <a:r>
              <a:rPr kumimoji="0" lang="en-AU" sz="3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, Author C</a:t>
            </a:r>
            <a:r>
              <a:rPr kumimoji="0" lang="en-AU" sz="3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+mn-cs"/>
              </a:rPr>
              <a:t>2</a:t>
            </a:r>
            <a:endParaRPr lang="en-GB" altLang="en-US" sz="3800" b="1" i="1" baseline="30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ctr" defTabSz="417478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Segoe UI" panose="020B0502040204020203" pitchFamily="34" charset="0"/>
              </a:rPr>
              <a:t>1. Affiliation 1</a:t>
            </a:r>
          </a:p>
          <a:p>
            <a:pPr marL="0" marR="0" lvl="0" indent="0" algn="ctr" defTabSz="4174788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anose="020B0502040204020203" pitchFamily="34" charset="0"/>
                <a:ea typeface="MS PGothic" panose="020B0600070205080204" pitchFamily="34" charset="-128"/>
                <a:cs typeface="Segoe UI" panose="020B0502040204020203" pitchFamily="34" charset="0"/>
              </a:rPr>
              <a:t>2. Affiliation 2</a:t>
            </a:r>
          </a:p>
        </p:txBody>
      </p:sp>
      <p:pic>
        <p:nvPicPr>
          <p:cNvPr id="3083" name="Picture 17" descr="Oxford views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24560" y="28474639"/>
            <a:ext cx="10811446" cy="1683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31"/>
          <p:cNvSpPr>
            <a:spLocks noChangeArrowheads="1"/>
          </p:cNvSpPr>
          <p:nvPr/>
        </p:nvSpPr>
        <p:spPr bwMode="auto">
          <a:xfrm>
            <a:off x="35946110" y="29508662"/>
            <a:ext cx="6601127" cy="492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4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1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1751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91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en-GB" altLang="en-US" sz="2601" b="1" i="1" dirty="0">
                <a:latin typeface="Segoe UI" panose="020B0502040204020203" pitchFamily="34" charset="0"/>
                <a:cs typeface="Segoe UI" panose="020B0502040204020203" pitchFamily="34" charset="0"/>
              </a:rPr>
              <a:t>Contact: email@sample.ox.ac.uk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24446737" y="17995008"/>
            <a:ext cx="18195568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Conclusion</a:t>
            </a:r>
          </a:p>
        </p:txBody>
      </p:sp>
      <p:pic>
        <p:nvPicPr>
          <p:cNvPr id="3100" name="Picture 16" descr="http://www.ndcn.ox.ac.uk/images/logos/primary-logo/@@images/imag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29" y="28607637"/>
            <a:ext cx="5784289" cy="1476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Rectangle 69"/>
          <p:cNvSpPr/>
          <p:nvPr/>
        </p:nvSpPr>
        <p:spPr>
          <a:xfrm>
            <a:off x="206081" y="12905358"/>
            <a:ext cx="8244000" cy="3867577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/>
          <a:p>
            <a: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3100" dirty="0">
                <a:effectLst/>
                <a:latin typeface="+mj-lt"/>
              </a:rPr>
              <a:t>Text</a:t>
            </a:r>
            <a:endParaRPr lang="en-GB" sz="31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203213" y="11825238"/>
            <a:ext cx="8244000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Methods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8638209" y="3792672"/>
            <a:ext cx="15620400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Results (2)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564EADC3-1B9A-43E3-BC39-F5B1DB2B2426}"/>
              </a:ext>
            </a:extLst>
          </p:cNvPr>
          <p:cNvSpPr/>
          <p:nvPr/>
        </p:nvSpPr>
        <p:spPr>
          <a:xfrm>
            <a:off x="24446737" y="19120322"/>
            <a:ext cx="18194771" cy="6733537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/>
          <a:p>
            <a: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3200" dirty="0">
                <a:effectLst/>
                <a:latin typeface="+mj-lt"/>
              </a:rPr>
              <a:t>Text</a:t>
            </a:r>
            <a:endParaRPr lang="en-GB" sz="32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B6028EE8-AA1F-47D2-B4D2-E801C3C11317}"/>
              </a:ext>
            </a:extLst>
          </p:cNvPr>
          <p:cNvSpPr/>
          <p:nvPr/>
        </p:nvSpPr>
        <p:spPr>
          <a:xfrm>
            <a:off x="24790197" y="26801067"/>
            <a:ext cx="17852400" cy="1514003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kern="0" dirty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Text</a:t>
            </a:r>
            <a:endParaRPr lang="en-GB" sz="2800" kern="0" dirty="0">
              <a:solidFill>
                <a:sysClr val="windowText" lastClr="000000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BFD73B4E-6330-4F20-A2C2-531368583AB1}"/>
              </a:ext>
            </a:extLst>
          </p:cNvPr>
          <p:cNvSpPr/>
          <p:nvPr/>
        </p:nvSpPr>
        <p:spPr bwMode="auto">
          <a:xfrm>
            <a:off x="24446737" y="3792672"/>
            <a:ext cx="18194771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Discussion</a:t>
            </a:r>
          </a:p>
        </p:txBody>
      </p:sp>
      <p:sp>
        <p:nvSpPr>
          <p:cNvPr id="100" name="TextBox 3">
            <a:extLst>
              <a:ext uri="{FF2B5EF4-FFF2-40B4-BE49-F238E27FC236}">
                <a16:creationId xmlns:a16="http://schemas.microsoft.com/office/drawing/2014/main" id="{3EC7E705-92FF-4406-8555-E6F462571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6737" y="4917987"/>
            <a:ext cx="18194771" cy="12887708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>
            <a:defPPr>
              <a:defRPr lang="en-US"/>
            </a:defPPr>
            <a:lvl1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3298" kern="0">
                <a:solidFill>
                  <a:sysClr val="windowText" lastClr="000000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en-AU" sz="3100" dirty="0">
                <a:effectLst/>
                <a:latin typeface="+mj-lt"/>
              </a:rPr>
              <a:t>Text</a:t>
            </a:r>
            <a:endParaRPr lang="en-GB" altLang="en-US" sz="3100" dirty="0">
              <a:latin typeface="+mj-lt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6E317EB-478A-45DF-8153-6A5053AC0089}"/>
              </a:ext>
            </a:extLst>
          </p:cNvPr>
          <p:cNvSpPr/>
          <p:nvPr/>
        </p:nvSpPr>
        <p:spPr>
          <a:xfrm>
            <a:off x="206081" y="18161942"/>
            <a:ext cx="8244000" cy="7691917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/>
          <a:p>
            <a: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3100" dirty="0">
                <a:effectLst/>
                <a:latin typeface="+mj-lt"/>
              </a:rPr>
              <a:t>Text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9D17C2-1B4E-42C3-B1C1-8F56815187F4}"/>
              </a:ext>
            </a:extLst>
          </p:cNvPr>
          <p:cNvSpPr txBox="1"/>
          <p:nvPr/>
        </p:nvSpPr>
        <p:spPr>
          <a:xfrm>
            <a:off x="9096253" y="24382974"/>
            <a:ext cx="15129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+mj-lt"/>
              </a:rPr>
              <a:t>Fig 1. Figure caption: </a:t>
            </a:r>
            <a:r>
              <a:rPr lang="en-AU" sz="2400" dirty="0">
                <a:latin typeface="+mj-lt"/>
              </a:rPr>
              <a:t>goes here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F2E0F52-78AE-48AC-A042-3635CA1A8651}"/>
              </a:ext>
            </a:extLst>
          </p:cNvPr>
          <p:cNvSpPr/>
          <p:nvPr/>
        </p:nvSpPr>
        <p:spPr>
          <a:xfrm>
            <a:off x="206081" y="26801067"/>
            <a:ext cx="24414114" cy="1514003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396000" rIns="180000" bIns="180000" anchor="ctr"/>
          <a:lstStyle/>
          <a:p>
            <a:pPr marL="180000" indent="-180000" defTabSz="10796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400" dirty="0">
                <a:latin typeface="Segoe UI" panose="020B0502040204020203" pitchFamily="34" charset="0"/>
              </a:rPr>
              <a:t>Text</a:t>
            </a:r>
          </a:p>
          <a:p>
            <a:pPr marL="180000" indent="-180000" defTabSz="10796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400" dirty="0">
                <a:latin typeface="Segoe UI" panose="020B0502040204020203" pitchFamily="34" charset="0"/>
              </a:rPr>
              <a:t>Text</a:t>
            </a:r>
          </a:p>
          <a:p>
            <a:pPr marL="180000" indent="-180000" defTabSz="1079664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AU" sz="1400" dirty="0">
                <a:latin typeface="Segoe UI" panose="020B0502040204020203" pitchFamily="34" charset="0"/>
              </a:rPr>
              <a:t>Text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5BB5EAA-704F-4415-8F11-0C2C0DE1FC35}"/>
              </a:ext>
            </a:extLst>
          </p:cNvPr>
          <p:cNvSpPr/>
          <p:nvPr/>
        </p:nvSpPr>
        <p:spPr bwMode="auto">
          <a:xfrm>
            <a:off x="206081" y="17009814"/>
            <a:ext cx="8244000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Results (1)</a:t>
            </a:r>
          </a:p>
        </p:txBody>
      </p:sp>
      <p:sp>
        <p:nvSpPr>
          <p:cNvPr id="69" name="Rectangle 34">
            <a:extLst>
              <a:ext uri="{FF2B5EF4-FFF2-40B4-BE49-F238E27FC236}">
                <a16:creationId xmlns:a16="http://schemas.microsoft.com/office/drawing/2014/main" id="{0DFD667F-00DD-49CC-94D2-3DE160DE0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13" y="4896511"/>
            <a:ext cx="8244000" cy="6720556"/>
          </a:xfrm>
          <a:prstGeom prst="rect">
            <a:avLst/>
          </a:prstGeom>
          <a:solidFill>
            <a:sysClr val="window" lastClr="FFFFFF"/>
          </a:solidFill>
          <a:ln w="57150" cap="flat" cmpd="sng" algn="ctr">
            <a:solidFill>
              <a:srgbClr val="002147"/>
            </a:solidFill>
            <a:prstDash val="solid"/>
            <a:miter lim="800000"/>
          </a:ln>
          <a:effectLst/>
        </p:spPr>
        <p:txBody>
          <a:bodyPr lIns="180000" tIns="180000" rIns="180000" bIns="180000" anchor="t"/>
          <a:lstStyle/>
          <a:p>
            <a:pPr marL="484371" indent="-484371" defTabSz="1079664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AU" sz="3100" dirty="0">
                <a:effectLst/>
                <a:latin typeface="+mj-lt"/>
              </a:rPr>
              <a:t>Text</a:t>
            </a:r>
            <a:endParaRPr lang="en-GB" altLang="en-US" sz="3100" kern="0" dirty="0">
              <a:solidFill>
                <a:sysClr val="windowText" lastClr="000000"/>
              </a:solidFill>
              <a:latin typeface="+mj-lt"/>
              <a:ea typeface="+mn-ea"/>
              <a:cs typeface="Segoe UI" panose="020B0502040204020203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3EF5206-048A-48ED-8A46-49FAD214A403}"/>
              </a:ext>
            </a:extLst>
          </p:cNvPr>
          <p:cNvSpPr/>
          <p:nvPr/>
        </p:nvSpPr>
        <p:spPr bwMode="auto">
          <a:xfrm>
            <a:off x="206082" y="3792672"/>
            <a:ext cx="8244000" cy="936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2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Background and Purpose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0038340-D837-4E8A-8F92-4CB6C0EF605A}"/>
              </a:ext>
            </a:extLst>
          </p:cNvPr>
          <p:cNvSpPr/>
          <p:nvPr/>
        </p:nvSpPr>
        <p:spPr bwMode="auto">
          <a:xfrm>
            <a:off x="206081" y="26010894"/>
            <a:ext cx="24414712" cy="720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References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50E011E2-F98C-498F-B963-56262B1190B0}"/>
              </a:ext>
            </a:extLst>
          </p:cNvPr>
          <p:cNvSpPr/>
          <p:nvPr/>
        </p:nvSpPr>
        <p:spPr bwMode="auto">
          <a:xfrm>
            <a:off x="24790197" y="26003259"/>
            <a:ext cx="17851312" cy="720000"/>
          </a:xfrm>
          <a:prstGeom prst="rect">
            <a:avLst/>
          </a:prstGeom>
          <a:solidFill>
            <a:srgbClr val="002147"/>
          </a:solidFill>
          <a:ln w="57150" cap="flat" cmpd="sng" algn="ctr">
            <a:solidFill>
              <a:srgbClr val="002147"/>
            </a:solidFill>
            <a:prstDash val="solid"/>
          </a:ln>
          <a:effectLst/>
        </p:spPr>
        <p:txBody>
          <a:bodyPr lIns="107997" tIns="53997" rIns="107997" bIns="53997" anchor="ctr"/>
          <a:lstStyle/>
          <a:p>
            <a:pPr defTabSz="107966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kern="0" dirty="0">
                <a:solidFill>
                  <a:sysClr val="window" lastClr="FFFFFF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Acknowledgements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E56B2D6-073F-42A6-850D-478AAD8CBD79}"/>
              </a:ext>
            </a:extLst>
          </p:cNvPr>
          <p:cNvSpPr txBox="1"/>
          <p:nvPr/>
        </p:nvSpPr>
        <p:spPr>
          <a:xfrm>
            <a:off x="9112819" y="11156596"/>
            <a:ext cx="13897544" cy="126014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AU" dirty="0"/>
              <a:t>Figure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6D6EAEE-98E9-4C33-BDD0-140865AEC1CE}"/>
              </a:ext>
            </a:extLst>
          </p:cNvPr>
          <p:cNvSpPr txBox="1"/>
          <p:nvPr/>
        </p:nvSpPr>
        <p:spPr>
          <a:xfrm>
            <a:off x="25112343" y="11800923"/>
            <a:ext cx="17009586" cy="50881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normAutofit/>
          </a:bodyPr>
          <a:lstStyle/>
          <a:p>
            <a:r>
              <a:rPr lang="en-AU" dirty="0"/>
              <a:t>Figure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633F28C-2B7A-4492-A936-64C771B6FE36}"/>
              </a:ext>
            </a:extLst>
          </p:cNvPr>
          <p:cNvSpPr txBox="1"/>
          <p:nvPr/>
        </p:nvSpPr>
        <p:spPr>
          <a:xfrm>
            <a:off x="25134185" y="17131806"/>
            <a:ext cx="151295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b="1" dirty="0">
                <a:latin typeface="+mj-lt"/>
              </a:rPr>
              <a:t>Fig 2. Figure caption: </a:t>
            </a:r>
            <a:r>
              <a:rPr lang="en-AU" sz="2400" dirty="0">
                <a:latin typeface="+mj-lt"/>
              </a:rPr>
              <a:t>goes here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2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57150">
          <a:solidFill>
            <a:srgbClr val="002147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16817</TotalTime>
  <Words>75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Company>University of Oxford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abarnard</dc:creator>
  <cp:lastModifiedBy>Monica Hu</cp:lastModifiedBy>
  <cp:revision>482</cp:revision>
  <dcterms:created xsi:type="dcterms:W3CDTF">2014-04-23T15:45:57Z</dcterms:created>
  <dcterms:modified xsi:type="dcterms:W3CDTF">2022-04-20T15:07:17Z</dcterms:modified>
</cp:coreProperties>
</file>