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767250"/>
  <p:notesSz cx="7099300" cy="10234613"/>
  <p:defaultTextStyle>
    <a:defPPr>
      <a:defRPr lang="en-US"/>
    </a:defPPr>
    <a:lvl1pPr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087392" indent="-1630233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174788" indent="-3260458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263768" indent="-4892278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351156" indent="-6522507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5816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2979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138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302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006" userDrawn="1">
          <p15:clr>
            <a:srgbClr val="A4A3A4"/>
          </p15:clr>
        </p15:guide>
        <p15:guide id="2" pos="18903" userDrawn="1">
          <p15:clr>
            <a:srgbClr val="A4A3A4"/>
          </p15:clr>
        </p15:guide>
        <p15:guide id="3" pos="15407" userDrawn="1">
          <p15:clr>
            <a:srgbClr val="A4A3A4"/>
          </p15:clr>
        </p15:guide>
        <p15:guide id="4" pos="168" userDrawn="1">
          <p15:clr>
            <a:srgbClr val="A4A3A4"/>
          </p15:clr>
        </p15:guide>
        <p15:guide id="5" orient="horz" pos="338" userDrawn="1">
          <p15:clr>
            <a:srgbClr val="A4A3A4"/>
          </p15:clr>
        </p15:guide>
        <p15:guide id="6" orient="horz" pos="26602" userDrawn="1">
          <p15:clr>
            <a:srgbClr val="A4A3A4"/>
          </p15:clr>
        </p15:guide>
        <p15:guide id="7" orient="horz" pos="5078" userDrawn="1">
          <p15:clr>
            <a:srgbClr val="A4A3A4"/>
          </p15:clr>
        </p15:guide>
        <p15:guide id="8" orient="horz" pos="5269" userDrawn="1">
          <p15:clr>
            <a:srgbClr val="A4A3A4"/>
          </p15:clr>
        </p15:guide>
        <p15:guide id="9" orient="horz" pos="6167" userDrawn="1">
          <p15:clr>
            <a:srgbClr val="A4A3A4"/>
          </p15:clr>
        </p15:guide>
        <p15:guide id="10" orient="horz" pos="6360" userDrawn="1">
          <p15:clr>
            <a:srgbClr val="A4A3A4"/>
          </p15:clr>
        </p15:guide>
        <p15:guide id="12" pos="15310" userDrawn="1">
          <p15:clr>
            <a:srgbClr val="A4A3A4"/>
          </p15:clr>
        </p15:guide>
        <p15:guide id="13" pos="2640" userDrawn="1">
          <p15:clr>
            <a:srgbClr val="A4A3A4"/>
          </p15:clr>
        </p15:guide>
        <p15:guide id="14" pos="16431" userDrawn="1">
          <p15:clr>
            <a:srgbClr val="A4A3A4"/>
          </p15:clr>
        </p15:guide>
        <p15:guide id="15" pos="2737" userDrawn="1">
          <p15:clr>
            <a:srgbClr val="A4A3A4"/>
          </p15:clr>
        </p15:guide>
        <p15:guide id="16" pos="16334" userDrawn="1">
          <p15:clr>
            <a:srgbClr val="A4A3A4"/>
          </p15:clr>
        </p15:guide>
        <p15:guide id="17" orient="horz" pos="14112" userDrawn="1">
          <p15:clr>
            <a:srgbClr val="A4A3A4"/>
          </p15:clr>
        </p15:guide>
        <p15:guide id="18" orient="horz" pos="14301" userDrawn="1">
          <p15:clr>
            <a:srgbClr val="A4A3A4"/>
          </p15:clr>
        </p15:guide>
        <p15:guide id="19" orient="horz" pos="15905" userDrawn="1">
          <p15:clr>
            <a:srgbClr val="A4A3A4"/>
          </p15:clr>
        </p15:guide>
        <p15:guide id="20" orient="horz" pos="16097" userDrawn="1">
          <p15:clr>
            <a:srgbClr val="A4A3A4"/>
          </p15:clr>
        </p15:guide>
        <p15:guide id="22" orient="horz" pos="24743" userDrawn="1">
          <p15:clr>
            <a:srgbClr val="A4A3A4"/>
          </p15:clr>
        </p15:guide>
        <p15:guide id="23" pos="3889" userDrawn="1">
          <p15:clr>
            <a:srgbClr val="A4A3A4"/>
          </p15:clr>
        </p15:guide>
        <p15:guide id="24" pos="3792" userDrawn="1">
          <p15:clr>
            <a:srgbClr val="A4A3A4"/>
          </p15:clr>
        </p15:guide>
        <p15:guide id="25" pos="9602" userDrawn="1">
          <p15:clr>
            <a:srgbClr val="A4A3A4"/>
          </p15:clr>
        </p15:guide>
        <p15:guide id="26" orient="horz" pos="21607" userDrawn="1">
          <p15:clr>
            <a:srgbClr val="A4A3A4"/>
          </p15:clr>
        </p15:guide>
        <p15:guide id="27" orient="horz" pos="21798" userDrawn="1">
          <p15:clr>
            <a:srgbClr val="A4A3A4"/>
          </p15:clr>
        </p15:guide>
        <p15:guide id="28" orient="horz" pos="22697" userDrawn="1">
          <p15:clr>
            <a:srgbClr val="A4A3A4"/>
          </p15:clr>
        </p15:guide>
        <p15:guide id="29" orient="horz" pos="22889" userDrawn="1">
          <p15:clr>
            <a:srgbClr val="A4A3A4"/>
          </p15:clr>
        </p15:guide>
        <p15:guide id="30" orient="horz" pos="14817" userDrawn="1">
          <p15:clr>
            <a:srgbClr val="A4A3A4"/>
          </p15:clr>
        </p15:guide>
        <p15:guide id="31" orient="horz" pos="24937" userDrawn="1">
          <p15:clr>
            <a:srgbClr val="A4A3A4"/>
          </p15:clr>
        </p15:guide>
        <p15:guide id="32" orient="horz" pos="9818" userDrawn="1">
          <p15:clr>
            <a:srgbClr val="A4A3A4"/>
          </p15:clr>
        </p15:guide>
        <p15:guide id="33" orient="horz" pos="10011" userDrawn="1">
          <p15:clr>
            <a:srgbClr val="A4A3A4"/>
          </p15:clr>
        </p15:guide>
        <p15:guide id="34" orient="horz" pos="19107" userDrawn="1">
          <p15:clr>
            <a:srgbClr val="A4A3A4"/>
          </p15:clr>
        </p15:guide>
        <p15:guide id="35" orient="horz" pos="193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A8CE"/>
    <a:srgbClr val="002147"/>
    <a:srgbClr val="0075B2"/>
    <a:srgbClr val="FF0000"/>
    <a:srgbClr val="DCE6F2"/>
    <a:srgbClr val="FFFFFF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68" autoAdjust="0"/>
    <p:restoredTop sz="96357" autoAdjust="0"/>
  </p:normalViewPr>
  <p:slideViewPr>
    <p:cSldViewPr>
      <p:cViewPr>
        <p:scale>
          <a:sx n="25" d="100"/>
          <a:sy n="25" d="100"/>
        </p:scale>
        <p:origin x="2160" y="-1836"/>
      </p:cViewPr>
      <p:guideLst>
        <p:guide orient="horz" pos="15006"/>
        <p:guide pos="18903"/>
        <p:guide pos="15407"/>
        <p:guide pos="168"/>
        <p:guide orient="horz" pos="338"/>
        <p:guide orient="horz" pos="26602"/>
        <p:guide orient="horz" pos="5078"/>
        <p:guide orient="horz" pos="5269"/>
        <p:guide orient="horz" pos="6167"/>
        <p:guide orient="horz" pos="6360"/>
        <p:guide pos="15310"/>
        <p:guide pos="2640"/>
        <p:guide pos="16431"/>
        <p:guide pos="2737"/>
        <p:guide pos="16334"/>
        <p:guide orient="horz" pos="14112"/>
        <p:guide orient="horz" pos="14301"/>
        <p:guide orient="horz" pos="15905"/>
        <p:guide orient="horz" pos="16097"/>
        <p:guide orient="horz" pos="24743"/>
        <p:guide pos="3889"/>
        <p:guide pos="3792"/>
        <p:guide pos="9602"/>
        <p:guide orient="horz" pos="21607"/>
        <p:guide orient="horz" pos="21798"/>
        <p:guide orient="horz" pos="22697"/>
        <p:guide orient="horz" pos="22889"/>
        <p:guide orient="horz" pos="14817"/>
        <p:guide orient="horz" pos="24937"/>
        <p:guide orient="horz" pos="9818"/>
        <p:guide orient="horz" pos="10011"/>
        <p:guide orient="horz" pos="19107"/>
        <p:guide orient="horz" pos="193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4523910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7C8D7AA-11C5-41FD-A1FC-4EE1E9AB6455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768350"/>
            <a:ext cx="27146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4523910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2C1C4667-F87D-46F7-83D6-CE55272F55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642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2087392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4174788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6263768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8351156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10440228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6pPr>
    <a:lvl7pPr marL="12528272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7pPr>
    <a:lvl8pPr marL="14616319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8pPr>
    <a:lvl9pPr marL="16704363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92338" y="768350"/>
            <a:ext cx="27146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804763" indent="-309524">
              <a:spcBef>
                <a:spcPct val="30000"/>
              </a:spcBef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238098" indent="-247620">
              <a:spcBef>
                <a:spcPct val="30000"/>
              </a:spcBef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733337" indent="-247620">
              <a:spcBef>
                <a:spcPct val="30000"/>
              </a:spcBef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228576" indent="-247620">
              <a:spcBef>
                <a:spcPct val="30000"/>
              </a:spcBef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723815" indent="-247620" defTabSz="4522495" eaLnBrk="0" fontAlgn="base" hangingPunct="0">
              <a:spcBef>
                <a:spcPct val="3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219054" indent="-247620" defTabSz="4522495" eaLnBrk="0" fontAlgn="base" hangingPunct="0">
              <a:spcBef>
                <a:spcPct val="3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714293" indent="-247620" defTabSz="4522495" eaLnBrk="0" fontAlgn="base" hangingPunct="0">
              <a:spcBef>
                <a:spcPct val="3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209532" indent="-247620" defTabSz="4522495" eaLnBrk="0" fontAlgn="base" hangingPunct="0">
              <a:spcBef>
                <a:spcPct val="3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1783AA-BA10-41FC-B6F8-47C6A791235E}" type="slidenum">
              <a:rPr lang="en-GB" altLang="en-US" sz="1300"/>
              <a:pPr>
                <a:spcBef>
                  <a:spcPct val="0"/>
                </a:spcBef>
              </a:pPr>
              <a:t>1</a:t>
            </a:fld>
            <a:endParaRPr lang="en-GB" altLang="en-US" sz="1300"/>
          </a:p>
        </p:txBody>
      </p:sp>
    </p:spTree>
    <p:extLst>
      <p:ext uri="{BB962C8B-B14F-4D97-AF65-F5344CB8AC3E}">
        <p14:creationId xmlns:p14="http://schemas.microsoft.com/office/powerpoint/2010/main" val="213642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2" y="13285572"/>
            <a:ext cx="25733931" cy="91672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4" y="24234777"/>
            <a:ext cx="21192649" cy="10929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9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2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8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1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F0EAC-E8DD-4A68-8104-6BC1E62E0A4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F1590-3C89-4D12-B370-21536F51FA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32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29C8A-EA33-4AA1-8C2A-AF27E8A71F1B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BB7F2-873D-4B96-B409-1654A50B30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563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762277" y="7563477"/>
            <a:ext cx="31888836" cy="161119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85251" y="7563477"/>
            <a:ext cx="95172445" cy="161119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06398-A11B-4783-99E4-F43C05ED9D1B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4DC8-7CCD-44A1-8B66-674A22B21D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879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5A4F-90E6-4D82-BD67-30033233D19B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7EFAA-1085-4529-863C-6F627B2512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906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4" y="27481924"/>
            <a:ext cx="25733931" cy="8494049"/>
          </a:xfrm>
        </p:spPr>
        <p:txBody>
          <a:bodyPr anchor="t"/>
          <a:lstStyle>
            <a:lvl1pPr algn="l">
              <a:defRPr sz="1293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4" y="18126591"/>
            <a:ext cx="25733931" cy="9355332"/>
          </a:xfrm>
        </p:spPr>
        <p:txBody>
          <a:bodyPr anchor="b"/>
          <a:lstStyle>
            <a:lvl1pPr marL="0" indent="0">
              <a:buNone/>
              <a:defRPr sz="6436">
                <a:solidFill>
                  <a:schemeClr val="tx1">
                    <a:tint val="75000"/>
                  </a:schemeClr>
                </a:solidFill>
              </a:defRPr>
            </a:lvl1pPr>
            <a:lvl2pPr marL="1476421" indent="0">
              <a:buNone/>
              <a:defRPr sz="5796">
                <a:solidFill>
                  <a:schemeClr val="tx1">
                    <a:tint val="75000"/>
                  </a:schemeClr>
                </a:solidFill>
              </a:defRPr>
            </a:lvl2pPr>
            <a:lvl3pPr marL="2952846" indent="0">
              <a:buNone/>
              <a:defRPr sz="5160">
                <a:solidFill>
                  <a:schemeClr val="tx1">
                    <a:tint val="75000"/>
                  </a:schemeClr>
                </a:solidFill>
              </a:defRPr>
            </a:lvl3pPr>
            <a:lvl4pPr marL="4429265" indent="0">
              <a:buNone/>
              <a:defRPr sz="4525">
                <a:solidFill>
                  <a:schemeClr val="tx1">
                    <a:tint val="75000"/>
                  </a:schemeClr>
                </a:solidFill>
              </a:defRPr>
            </a:lvl4pPr>
            <a:lvl5pPr marL="5905690" indent="0">
              <a:buNone/>
              <a:defRPr sz="4525">
                <a:solidFill>
                  <a:schemeClr val="tx1">
                    <a:tint val="75000"/>
                  </a:schemeClr>
                </a:solidFill>
              </a:defRPr>
            </a:lvl5pPr>
            <a:lvl6pPr marL="7382109" indent="0">
              <a:buNone/>
              <a:defRPr sz="4525">
                <a:solidFill>
                  <a:schemeClr val="tx1">
                    <a:tint val="75000"/>
                  </a:schemeClr>
                </a:solidFill>
              </a:defRPr>
            </a:lvl6pPr>
            <a:lvl7pPr marL="8858534" indent="0">
              <a:buNone/>
              <a:defRPr sz="4525">
                <a:solidFill>
                  <a:schemeClr val="tx1">
                    <a:tint val="75000"/>
                  </a:schemeClr>
                </a:solidFill>
              </a:defRPr>
            </a:lvl7pPr>
            <a:lvl8pPr marL="10334954" indent="0">
              <a:buNone/>
              <a:defRPr sz="4525">
                <a:solidFill>
                  <a:schemeClr val="tx1">
                    <a:tint val="75000"/>
                  </a:schemeClr>
                </a:solidFill>
              </a:defRPr>
            </a:lvl8pPr>
            <a:lvl9pPr marL="11811375" indent="0">
              <a:buNone/>
              <a:defRPr sz="45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7EC72-0DC8-472F-802C-F7045CBF94B2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2E098-7AE2-4733-ABC5-6B20E265B6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322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85252" y="44064136"/>
            <a:ext cx="63530645" cy="124619013"/>
          </a:xfrm>
        </p:spPr>
        <p:txBody>
          <a:bodyPr/>
          <a:lstStyle>
            <a:lvl1pPr>
              <a:defRPr sz="9049"/>
            </a:lvl1pPr>
            <a:lvl2pPr>
              <a:defRPr sz="7779"/>
            </a:lvl2pPr>
            <a:lvl3pPr>
              <a:defRPr sz="6436"/>
            </a:lvl3pPr>
            <a:lvl4pPr>
              <a:defRPr sz="5796"/>
            </a:lvl4pPr>
            <a:lvl5pPr>
              <a:defRPr sz="5796"/>
            </a:lvl5pPr>
            <a:lvl6pPr>
              <a:defRPr sz="5796"/>
            </a:lvl6pPr>
            <a:lvl7pPr>
              <a:defRPr sz="5796"/>
            </a:lvl7pPr>
            <a:lvl8pPr>
              <a:defRPr sz="5796"/>
            </a:lvl8pPr>
            <a:lvl9pPr>
              <a:defRPr sz="57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20472" y="44064136"/>
            <a:ext cx="63530641" cy="124619013"/>
          </a:xfrm>
        </p:spPr>
        <p:txBody>
          <a:bodyPr/>
          <a:lstStyle>
            <a:lvl1pPr>
              <a:defRPr sz="9049"/>
            </a:lvl1pPr>
            <a:lvl2pPr>
              <a:defRPr sz="7779"/>
            </a:lvl2pPr>
            <a:lvl3pPr>
              <a:defRPr sz="6436"/>
            </a:lvl3pPr>
            <a:lvl4pPr>
              <a:defRPr sz="5796"/>
            </a:lvl4pPr>
            <a:lvl5pPr>
              <a:defRPr sz="5796"/>
            </a:lvl5pPr>
            <a:lvl6pPr>
              <a:defRPr sz="5796"/>
            </a:lvl6pPr>
            <a:lvl7pPr>
              <a:defRPr sz="5796"/>
            </a:lvl7pPr>
            <a:lvl8pPr>
              <a:defRPr sz="5796"/>
            </a:lvl8pPr>
            <a:lvl9pPr>
              <a:defRPr sz="57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044D1-A50A-41CC-B852-EE5DC3205EE0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AE9E-A4EE-4465-937A-A87FBB90F7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275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12678"/>
            <a:ext cx="27247692" cy="71278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7" y="9573144"/>
            <a:ext cx="13376810" cy="3989627"/>
          </a:xfrm>
        </p:spPr>
        <p:txBody>
          <a:bodyPr anchor="b"/>
          <a:lstStyle>
            <a:lvl1pPr marL="0" indent="0">
              <a:buNone/>
              <a:defRPr sz="7779" b="1"/>
            </a:lvl1pPr>
            <a:lvl2pPr marL="1476421" indent="0">
              <a:buNone/>
              <a:defRPr sz="6436" b="1"/>
            </a:lvl2pPr>
            <a:lvl3pPr marL="2952846" indent="0">
              <a:buNone/>
              <a:defRPr sz="5796" b="1"/>
            </a:lvl3pPr>
            <a:lvl4pPr marL="4429265" indent="0">
              <a:buNone/>
              <a:defRPr sz="5160" b="1"/>
            </a:lvl4pPr>
            <a:lvl5pPr marL="5905690" indent="0">
              <a:buNone/>
              <a:defRPr sz="5160" b="1"/>
            </a:lvl5pPr>
            <a:lvl6pPr marL="7382109" indent="0">
              <a:buNone/>
              <a:defRPr sz="5160" b="1"/>
            </a:lvl6pPr>
            <a:lvl7pPr marL="8858534" indent="0">
              <a:buNone/>
              <a:defRPr sz="5160" b="1"/>
            </a:lvl7pPr>
            <a:lvl8pPr marL="10334954" indent="0">
              <a:buNone/>
              <a:defRPr sz="5160" b="1"/>
            </a:lvl8pPr>
            <a:lvl9pPr marL="11811375" indent="0">
              <a:buNone/>
              <a:defRPr sz="51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7" y="13562765"/>
            <a:ext cx="13376810" cy="24640670"/>
          </a:xfrm>
        </p:spPr>
        <p:txBody>
          <a:bodyPr/>
          <a:lstStyle>
            <a:lvl1pPr>
              <a:defRPr sz="7779"/>
            </a:lvl1pPr>
            <a:lvl2pPr>
              <a:defRPr sz="6436"/>
            </a:lvl2pPr>
            <a:lvl3pPr>
              <a:defRPr sz="5796"/>
            </a:lvl3pPr>
            <a:lvl4pPr>
              <a:defRPr sz="5160"/>
            </a:lvl4pPr>
            <a:lvl5pPr>
              <a:defRPr sz="5160"/>
            </a:lvl5pPr>
            <a:lvl6pPr>
              <a:defRPr sz="5160"/>
            </a:lvl6pPr>
            <a:lvl7pPr>
              <a:defRPr sz="5160"/>
            </a:lvl7pPr>
            <a:lvl8pPr>
              <a:defRPr sz="5160"/>
            </a:lvl8pPr>
            <a:lvl9pPr>
              <a:defRPr sz="5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5" y="9573144"/>
            <a:ext cx="13382064" cy="3989627"/>
          </a:xfrm>
        </p:spPr>
        <p:txBody>
          <a:bodyPr anchor="b"/>
          <a:lstStyle>
            <a:lvl1pPr marL="0" indent="0">
              <a:buNone/>
              <a:defRPr sz="7779" b="1"/>
            </a:lvl1pPr>
            <a:lvl2pPr marL="1476421" indent="0">
              <a:buNone/>
              <a:defRPr sz="6436" b="1"/>
            </a:lvl2pPr>
            <a:lvl3pPr marL="2952846" indent="0">
              <a:buNone/>
              <a:defRPr sz="5796" b="1"/>
            </a:lvl3pPr>
            <a:lvl4pPr marL="4429265" indent="0">
              <a:buNone/>
              <a:defRPr sz="5160" b="1"/>
            </a:lvl4pPr>
            <a:lvl5pPr marL="5905690" indent="0">
              <a:buNone/>
              <a:defRPr sz="5160" b="1"/>
            </a:lvl5pPr>
            <a:lvl6pPr marL="7382109" indent="0">
              <a:buNone/>
              <a:defRPr sz="5160" b="1"/>
            </a:lvl6pPr>
            <a:lvl7pPr marL="8858534" indent="0">
              <a:buNone/>
              <a:defRPr sz="5160" b="1"/>
            </a:lvl7pPr>
            <a:lvl8pPr marL="10334954" indent="0">
              <a:buNone/>
              <a:defRPr sz="5160" b="1"/>
            </a:lvl8pPr>
            <a:lvl9pPr marL="11811375" indent="0">
              <a:buNone/>
              <a:defRPr sz="51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5" y="13562765"/>
            <a:ext cx="13382064" cy="24640670"/>
          </a:xfrm>
        </p:spPr>
        <p:txBody>
          <a:bodyPr/>
          <a:lstStyle>
            <a:lvl1pPr>
              <a:defRPr sz="7779"/>
            </a:lvl1pPr>
            <a:lvl2pPr>
              <a:defRPr sz="6436"/>
            </a:lvl2pPr>
            <a:lvl3pPr>
              <a:defRPr sz="5796"/>
            </a:lvl3pPr>
            <a:lvl4pPr>
              <a:defRPr sz="5160"/>
            </a:lvl4pPr>
            <a:lvl5pPr>
              <a:defRPr sz="5160"/>
            </a:lvl5pPr>
            <a:lvl6pPr>
              <a:defRPr sz="5160"/>
            </a:lvl6pPr>
            <a:lvl7pPr>
              <a:defRPr sz="5160"/>
            </a:lvl7pPr>
            <a:lvl8pPr>
              <a:defRPr sz="5160"/>
            </a:lvl8pPr>
            <a:lvl9pPr>
              <a:defRPr sz="51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F6920-2480-428E-B583-034A84FBAFE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4CB21-E74A-44CB-BCDD-BA63CDC4A9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481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F364-97DD-4485-B80B-C1CEE297B05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83F8E-3D3E-4B20-99F0-77532BC348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481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51692-E705-4893-ADE5-3C2D4032370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B4123-978B-486B-B223-FFFEE6DB16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227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7" y="1702774"/>
            <a:ext cx="9960338" cy="7246673"/>
          </a:xfrm>
        </p:spPr>
        <p:txBody>
          <a:bodyPr anchor="b"/>
          <a:lstStyle>
            <a:lvl1pPr algn="l">
              <a:defRPr sz="643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0" y="1702778"/>
            <a:ext cx="16924683" cy="36500662"/>
          </a:xfrm>
        </p:spPr>
        <p:txBody>
          <a:bodyPr/>
          <a:lstStyle>
            <a:lvl1pPr>
              <a:defRPr sz="10326"/>
            </a:lvl1pPr>
            <a:lvl2pPr>
              <a:defRPr sz="9049"/>
            </a:lvl2pPr>
            <a:lvl3pPr>
              <a:defRPr sz="7779"/>
            </a:lvl3pPr>
            <a:lvl4pPr>
              <a:defRPr sz="6436"/>
            </a:lvl4pPr>
            <a:lvl5pPr>
              <a:defRPr sz="6436"/>
            </a:lvl5pPr>
            <a:lvl6pPr>
              <a:defRPr sz="6436"/>
            </a:lvl6pPr>
            <a:lvl7pPr>
              <a:defRPr sz="6436"/>
            </a:lvl7pPr>
            <a:lvl8pPr>
              <a:defRPr sz="6436"/>
            </a:lvl8pPr>
            <a:lvl9pPr>
              <a:defRPr sz="64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7" y="8949443"/>
            <a:ext cx="9960338" cy="29253992"/>
          </a:xfrm>
        </p:spPr>
        <p:txBody>
          <a:bodyPr/>
          <a:lstStyle>
            <a:lvl1pPr marL="0" indent="0">
              <a:buNone/>
              <a:defRPr sz="4525"/>
            </a:lvl1pPr>
            <a:lvl2pPr marL="1476421" indent="0">
              <a:buNone/>
              <a:defRPr sz="3889"/>
            </a:lvl2pPr>
            <a:lvl3pPr marL="2952846" indent="0">
              <a:buNone/>
              <a:defRPr sz="3255"/>
            </a:lvl3pPr>
            <a:lvl4pPr marL="4429265" indent="0">
              <a:buNone/>
              <a:defRPr sz="2900"/>
            </a:lvl4pPr>
            <a:lvl5pPr marL="5905690" indent="0">
              <a:buNone/>
              <a:defRPr sz="2900"/>
            </a:lvl5pPr>
            <a:lvl6pPr marL="7382109" indent="0">
              <a:buNone/>
              <a:defRPr sz="2900"/>
            </a:lvl6pPr>
            <a:lvl7pPr marL="8858534" indent="0">
              <a:buNone/>
              <a:defRPr sz="2900"/>
            </a:lvl7pPr>
            <a:lvl8pPr marL="10334954" indent="0">
              <a:buNone/>
              <a:defRPr sz="2900"/>
            </a:lvl8pPr>
            <a:lvl9pPr marL="11811375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F0A56-2133-4FCA-9A29-1CA34C361211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36ABD-7BDA-45FF-BE7A-694E95152B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353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37077"/>
            <a:ext cx="18165128" cy="3534239"/>
          </a:xfrm>
        </p:spPr>
        <p:txBody>
          <a:bodyPr anchor="b"/>
          <a:lstStyle>
            <a:lvl1pPr algn="l">
              <a:defRPr sz="643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1334"/>
            <a:ext cx="18165128" cy="25660350"/>
          </a:xfrm>
        </p:spPr>
        <p:txBody>
          <a:bodyPr rtlCol="0">
            <a:normAutofit/>
          </a:bodyPr>
          <a:lstStyle>
            <a:lvl1pPr marL="0" indent="0">
              <a:buNone/>
              <a:defRPr sz="10326"/>
            </a:lvl1pPr>
            <a:lvl2pPr marL="1476421" indent="0">
              <a:buNone/>
              <a:defRPr sz="9049"/>
            </a:lvl2pPr>
            <a:lvl3pPr marL="2952846" indent="0">
              <a:buNone/>
              <a:defRPr sz="7779"/>
            </a:lvl3pPr>
            <a:lvl4pPr marL="4429265" indent="0">
              <a:buNone/>
              <a:defRPr sz="6436"/>
            </a:lvl4pPr>
            <a:lvl5pPr marL="5905690" indent="0">
              <a:buNone/>
              <a:defRPr sz="6436"/>
            </a:lvl5pPr>
            <a:lvl6pPr marL="7382109" indent="0">
              <a:buNone/>
              <a:defRPr sz="6436"/>
            </a:lvl6pPr>
            <a:lvl7pPr marL="8858534" indent="0">
              <a:buNone/>
              <a:defRPr sz="6436"/>
            </a:lvl7pPr>
            <a:lvl8pPr marL="10334954" indent="0">
              <a:buNone/>
              <a:defRPr sz="6436"/>
            </a:lvl8pPr>
            <a:lvl9pPr marL="11811375" indent="0">
              <a:buNone/>
              <a:defRPr sz="6436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471316"/>
            <a:ext cx="18165128" cy="5019210"/>
          </a:xfrm>
        </p:spPr>
        <p:txBody>
          <a:bodyPr/>
          <a:lstStyle>
            <a:lvl1pPr marL="0" indent="0">
              <a:buNone/>
              <a:defRPr sz="4525"/>
            </a:lvl1pPr>
            <a:lvl2pPr marL="1476421" indent="0">
              <a:buNone/>
              <a:defRPr sz="3889"/>
            </a:lvl2pPr>
            <a:lvl3pPr marL="2952846" indent="0">
              <a:buNone/>
              <a:defRPr sz="3255"/>
            </a:lvl3pPr>
            <a:lvl4pPr marL="4429265" indent="0">
              <a:buNone/>
              <a:defRPr sz="2900"/>
            </a:lvl4pPr>
            <a:lvl5pPr marL="5905690" indent="0">
              <a:buNone/>
              <a:defRPr sz="2900"/>
            </a:lvl5pPr>
            <a:lvl6pPr marL="7382109" indent="0">
              <a:buNone/>
              <a:defRPr sz="2900"/>
            </a:lvl6pPr>
            <a:lvl7pPr marL="8858534" indent="0">
              <a:buNone/>
              <a:defRPr sz="2900"/>
            </a:lvl7pPr>
            <a:lvl8pPr marL="10334954" indent="0">
              <a:buNone/>
              <a:defRPr sz="2900"/>
            </a:lvl8pPr>
            <a:lvl9pPr marL="11811375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4CA27-5260-4C0A-97F7-102174443FAE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2F86E-D487-4E39-BDBC-5CDDA601A4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866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3434" y="1713028"/>
            <a:ext cx="27248367" cy="712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3434" y="9979931"/>
            <a:ext cx="27248367" cy="28224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434" y="39639417"/>
            <a:ext cx="7064141" cy="2275806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3889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640D83-3D02-4E00-B291-913A568807A0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3610" y="39639417"/>
            <a:ext cx="9588012" cy="227580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 defTabSz="2952846" eaLnBrk="1" fontAlgn="auto" hangingPunct="1">
              <a:spcBef>
                <a:spcPts val="0"/>
              </a:spcBef>
              <a:spcAft>
                <a:spcPts val="0"/>
              </a:spcAft>
              <a:defRPr sz="3889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655" y="39639417"/>
            <a:ext cx="7064141" cy="2275806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89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821CC96-29AF-458C-8BF4-687C71E41A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922" rtl="0" eaLnBrk="0" fontAlgn="base" hangingPunct="0">
        <a:spcBef>
          <a:spcPct val="0"/>
        </a:spcBef>
        <a:spcAft>
          <a:spcPct val="0"/>
        </a:spcAft>
        <a:defRPr sz="14215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2951922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defTabSz="2951922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defTabSz="2951922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defTabSz="2951922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323254" algn="ctr" defTabSz="2951922" rtl="0" fontAlgn="base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6pPr>
      <a:lvl7pPr marL="646500" algn="ctr" defTabSz="2951922" rtl="0" fontAlgn="base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7pPr>
      <a:lvl8pPr marL="969755" algn="ctr" defTabSz="2951922" rtl="0" fontAlgn="base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8pPr>
      <a:lvl9pPr marL="1293010" algn="ctr" defTabSz="2951922" rtl="0" fontAlgn="base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9pPr>
    </p:titleStyle>
    <p:bodyStyle>
      <a:lvl1pPr marL="1106691" indent="-1106691" algn="l" defTabSz="29519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26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2398578" indent="-922614" algn="l" defTabSz="29519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49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3690463" indent="-737420" algn="l" defTabSz="29519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9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5166426" indent="-737420" algn="l" defTabSz="29519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436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6643507" indent="-737420" algn="l" defTabSz="29519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436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8120320" indent="-738210" algn="l" defTabSz="2952846" rtl="0" eaLnBrk="1" latinLnBrk="0" hangingPunct="1">
        <a:spcBef>
          <a:spcPct val="20000"/>
        </a:spcBef>
        <a:buFont typeface="Arial" panose="020B0604020202020204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6pPr>
      <a:lvl7pPr marL="9596743" indent="-738210" algn="l" defTabSz="2952846" rtl="0" eaLnBrk="1" latinLnBrk="0" hangingPunct="1">
        <a:spcBef>
          <a:spcPct val="20000"/>
        </a:spcBef>
        <a:buFont typeface="Arial" panose="020B0604020202020204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7pPr>
      <a:lvl8pPr marL="11073164" indent="-738210" algn="l" defTabSz="2952846" rtl="0" eaLnBrk="1" latinLnBrk="0" hangingPunct="1">
        <a:spcBef>
          <a:spcPct val="20000"/>
        </a:spcBef>
        <a:buFont typeface="Arial" panose="020B0604020202020204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8pPr>
      <a:lvl9pPr marL="12549589" indent="-738210" algn="l" defTabSz="2952846" rtl="0" eaLnBrk="1" latinLnBrk="0" hangingPunct="1">
        <a:spcBef>
          <a:spcPct val="20000"/>
        </a:spcBef>
        <a:buFont typeface="Arial" panose="020B0604020202020204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1pPr>
      <a:lvl2pPr marL="1476421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2pPr>
      <a:lvl3pPr marL="2952846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3pPr>
      <a:lvl4pPr marL="4429265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4pPr>
      <a:lvl5pPr marL="5905690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5pPr>
      <a:lvl6pPr marL="7382109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6pPr>
      <a:lvl7pPr marL="8858534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7pPr>
      <a:lvl8pPr marL="10334954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8pPr>
      <a:lvl9pPr marL="11811375" algn="l" defTabSz="2952846" rtl="0" eaLnBrk="1" latinLnBrk="0" hangingPunct="1">
        <a:defRPr sz="5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6000">
              <a:srgbClr val="0075B2">
                <a:alpha val="63000"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5" name="TextBox 3"/>
          <p:cNvSpPr txBox="1">
            <a:spLocks noChangeArrowheads="1"/>
          </p:cNvSpPr>
          <p:nvPr/>
        </p:nvSpPr>
        <p:spPr bwMode="auto">
          <a:xfrm>
            <a:off x="145886" y="9642940"/>
            <a:ext cx="15945378" cy="29166621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360000" tIns="360000" rIns="360000" bIns="360000" anchor="t"/>
          <a:lstStyle>
            <a:defPPr>
              <a:defRPr lang="en-US"/>
            </a:defPPr>
            <a:lvl1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3298" kern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342886" indent="-342886" defTabSz="764294" eaLnBrk="1" fontAlgn="auto" hangingPunct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latin typeface="+mj-lt"/>
              </a:rPr>
              <a:t>Text</a:t>
            </a:r>
            <a:endParaRPr lang="en-GB" altLang="en-US" sz="32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541474" y="174490"/>
            <a:ext cx="5573796" cy="3696935"/>
          </a:xfrm>
          <a:prstGeom prst="rect">
            <a:avLst/>
          </a:prstGeom>
          <a:solidFill>
            <a:schemeClr val="bg1"/>
          </a:solidFill>
          <a:ln w="57150">
            <a:solidFill>
              <a:srgbClr val="00214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452" tIns="38225" rIns="76452" bIns="38225" anchor="ctr"/>
          <a:lstStyle/>
          <a:p>
            <a:pPr algn="ctr" defTabSz="295284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5796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45886" y="41249987"/>
            <a:ext cx="29967848" cy="1324808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76452" tIns="38225" rIns="76452" bIns="38225" anchor="ctr"/>
          <a:lstStyle/>
          <a:p>
            <a:pPr algn="just" eaLnBrk="1" hangingPunct="1">
              <a:defRPr/>
            </a:pPr>
            <a:endParaRPr lang="en-GB" altLang="en-US" sz="1695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075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86" y="174490"/>
            <a:ext cx="3842471" cy="3696935"/>
          </a:xfrm>
          <a:prstGeom prst="rect">
            <a:avLst/>
          </a:prstGeom>
          <a:noFill/>
          <a:ln w="38100">
            <a:solidFill>
              <a:srgbClr val="0021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174684" y="174490"/>
            <a:ext cx="20251956" cy="3696935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76452" tIns="38225" rIns="76452" bIns="38225" anchor="ctr"/>
          <a:lstStyle/>
          <a:p>
            <a:pPr algn="ctr"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483" kern="0" dirty="0">
              <a:solidFill>
                <a:sysClr val="windowText" lastClr="00000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4245465" y="285280"/>
            <a:ext cx="20110394" cy="3493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rmAutofit lnSpcReduction="10000"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174788" rtl="0" eaLnBrk="1" fontAlgn="base" latinLnBrk="0" hangingPunct="1">
              <a:lnSpc>
                <a:spcPct val="100000"/>
              </a:lnSpc>
              <a:spcBef>
                <a:spcPts val="599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8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Segoe UI" panose="020B0502040204020203" pitchFamily="34" charset="0"/>
              </a:rPr>
              <a:t>Title goes here</a:t>
            </a:r>
          </a:p>
          <a:p>
            <a:pPr marL="0" marR="0" lvl="0" indent="0" algn="ctr" defTabSz="4174788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Author A</a:t>
            </a:r>
            <a:r>
              <a:rPr kumimoji="0" lang="en-AU" sz="6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1</a:t>
            </a:r>
            <a:r>
              <a:rPr kumimoji="0" lang="en-AU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, Author B</a:t>
            </a:r>
            <a:r>
              <a:rPr kumimoji="0" lang="en-AU" sz="6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1</a:t>
            </a:r>
            <a:r>
              <a:rPr kumimoji="0" lang="en-AU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, Author C</a:t>
            </a:r>
            <a:r>
              <a:rPr kumimoji="0" lang="en-AU" sz="6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2</a:t>
            </a:r>
            <a:endParaRPr kumimoji="0" lang="en-GB" altLang="en-US" sz="6000" b="1" i="1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MS PGothic" panose="020B0600070205080204" pitchFamily="34" charset="-128"/>
              <a:cs typeface="Segoe UI" panose="020B0502040204020203" pitchFamily="34" charset="0"/>
            </a:endParaRPr>
          </a:p>
          <a:p>
            <a:pPr marL="0" marR="0" lvl="0" indent="0" algn="ctr" defTabSz="4174788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Segoe UI" panose="020B0502040204020203" pitchFamily="34" charset="0"/>
              </a:rPr>
              <a:t>1. Affiliation 1</a:t>
            </a:r>
          </a:p>
          <a:p>
            <a:pPr marL="0" marR="0" lvl="0" indent="0" algn="ctr" defTabSz="4174788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Segoe UI" panose="020B0502040204020203" pitchFamily="34" charset="0"/>
              </a:rPr>
              <a:t>2. Affiliation 2</a:t>
            </a:r>
          </a:p>
        </p:txBody>
      </p:sp>
      <p:pic>
        <p:nvPicPr>
          <p:cNvPr id="3083" name="Picture 17" descr="Oxford views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8934" y="41275678"/>
            <a:ext cx="8210550" cy="1278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31"/>
          <p:cNvSpPr>
            <a:spLocks noChangeArrowheads="1"/>
          </p:cNvSpPr>
          <p:nvPr/>
        </p:nvSpPr>
        <p:spPr bwMode="auto">
          <a:xfrm>
            <a:off x="25290734" y="42094398"/>
            <a:ext cx="46729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2000" b="1" i="1" dirty="0">
                <a:latin typeface="Segoe UI" panose="020B0502040204020203" pitchFamily="34" charset="0"/>
                <a:cs typeface="Segoe UI" panose="020B0502040204020203" pitchFamily="34" charset="0"/>
              </a:rPr>
              <a:t>Contact: email@sample.ox.ac.uk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16289734" y="28783706"/>
            <a:ext cx="13824000" cy="1044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Conclusion</a:t>
            </a:r>
          </a:p>
        </p:txBody>
      </p:sp>
      <p:pic>
        <p:nvPicPr>
          <p:cNvPr id="3100" name="Picture 16" descr="http://www.ndcn.ox.ac.uk/images/logos/primary-logo/@@images/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5" y="41300422"/>
            <a:ext cx="4706435" cy="120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Rectangle 69"/>
          <p:cNvSpPr/>
          <p:nvPr/>
        </p:nvSpPr>
        <p:spPr>
          <a:xfrm>
            <a:off x="19170054" y="5238526"/>
            <a:ext cx="10945216" cy="3046532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360000" tIns="180000" rIns="360000" bIns="360000" anchor="t"/>
          <a:lstStyle/>
          <a:p>
            <a:pPr marL="342886" indent="-342886" defTabSz="764294"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latin typeface="+mj-lt"/>
              </a:rPr>
              <a:t>Text</a:t>
            </a:r>
            <a:endParaRPr lang="en-GB" sz="3200" kern="0" dirty="0">
              <a:solidFill>
                <a:sysClr val="windowText" lastClr="000000"/>
              </a:solidFill>
              <a:latin typeface="+mj-lt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45886" y="39027360"/>
            <a:ext cx="17283332" cy="900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References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145886" y="8454924"/>
            <a:ext cx="15944400" cy="1044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Results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64EADC3-1B9A-43E3-BC39-F5B1DB2B2426}"/>
              </a:ext>
            </a:extLst>
          </p:cNvPr>
          <p:cNvSpPr/>
          <p:nvPr/>
        </p:nvSpPr>
        <p:spPr>
          <a:xfrm>
            <a:off x="16289734" y="30026616"/>
            <a:ext cx="13824000" cy="8782944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360000" tIns="360000" rIns="360000" bIns="360000" anchor="t"/>
          <a:lstStyle/>
          <a:p>
            <a:pPr marL="342886" indent="-342886" defTabSz="764294"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latin typeface="+mj-lt"/>
              </a:rPr>
              <a:t>Text</a:t>
            </a:r>
            <a:endParaRPr lang="en-GB" sz="3200" kern="0" dirty="0">
              <a:solidFill>
                <a:sysClr val="windowText" lastClr="000000"/>
              </a:solidFill>
              <a:latin typeface="+mj-lt"/>
              <a:ea typeface="+mn-ea"/>
              <a:cs typeface="Segoe UI" panose="020B0502040204020203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1D5EFC7-6CFA-4DAA-9247-8BA3208BBE67}"/>
              </a:ext>
            </a:extLst>
          </p:cNvPr>
          <p:cNvSpPr/>
          <p:nvPr/>
        </p:nvSpPr>
        <p:spPr bwMode="auto">
          <a:xfrm>
            <a:off x="17585878" y="39017854"/>
            <a:ext cx="12529392" cy="900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Acknowledgements 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6028EE8-AA1F-47D2-B4D2-E801C3C11317}"/>
              </a:ext>
            </a:extLst>
          </p:cNvPr>
          <p:cNvSpPr/>
          <p:nvPr/>
        </p:nvSpPr>
        <p:spPr>
          <a:xfrm>
            <a:off x="17585878" y="40042044"/>
            <a:ext cx="12529392" cy="1071773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27423" tIns="127423" rIns="127423" bIns="127423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AU" sz="2000" dirty="0">
                <a:latin typeface="+mj-lt"/>
              </a:rPr>
              <a:t>Text</a:t>
            </a:r>
            <a:endParaRPr lang="en-GB" sz="1982" kern="0" dirty="0">
              <a:solidFill>
                <a:sysClr val="windowText" lastClr="00000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BFD73B4E-6330-4F20-A2C2-531368583AB1}"/>
              </a:ext>
            </a:extLst>
          </p:cNvPr>
          <p:cNvSpPr/>
          <p:nvPr/>
        </p:nvSpPr>
        <p:spPr bwMode="auto">
          <a:xfrm>
            <a:off x="16289734" y="8454924"/>
            <a:ext cx="13824000" cy="1044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Discussion</a:t>
            </a:r>
          </a:p>
        </p:txBody>
      </p:sp>
      <p:sp>
        <p:nvSpPr>
          <p:cNvPr id="100" name="TextBox 3">
            <a:extLst>
              <a:ext uri="{FF2B5EF4-FFF2-40B4-BE49-F238E27FC236}">
                <a16:creationId xmlns:a16="http://schemas.microsoft.com/office/drawing/2014/main" id="{3EC7E705-92FF-4406-8555-E6F462571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9734" y="9666369"/>
            <a:ext cx="13825536" cy="18900811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360000" tIns="360000" rIns="360000" bIns="360000" anchor="t"/>
          <a:lstStyle>
            <a:defPPr>
              <a:defRPr lang="en-US"/>
            </a:defPPr>
            <a:lvl1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3298" kern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en-AU" sz="3200" dirty="0">
                <a:latin typeface="+mj-lt"/>
              </a:rPr>
              <a:t>Text</a:t>
            </a:r>
            <a:endParaRPr lang="en-GB" altLang="en-US" sz="3200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D17C2-1B4E-42C3-B1C1-8F56815187F4}"/>
              </a:ext>
            </a:extLst>
          </p:cNvPr>
          <p:cNvSpPr txBox="1"/>
          <p:nvPr/>
        </p:nvSpPr>
        <p:spPr>
          <a:xfrm>
            <a:off x="722143" y="35760299"/>
            <a:ext cx="15197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latin typeface="+mj-lt"/>
              </a:rPr>
              <a:t>Fig 1. Figure caption: </a:t>
            </a:r>
            <a:r>
              <a:rPr lang="en-AU" sz="2800" dirty="0">
                <a:latin typeface="+mj-lt"/>
              </a:rPr>
              <a:t>goes here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F2E0F52-78AE-48AC-A042-3635CA1A8651}"/>
              </a:ext>
            </a:extLst>
          </p:cNvPr>
          <p:cNvSpPr/>
          <p:nvPr/>
        </p:nvSpPr>
        <p:spPr>
          <a:xfrm>
            <a:off x="145886" y="40042044"/>
            <a:ext cx="17282909" cy="1071773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27423" tIns="280331" rIns="127423" bIns="127423" anchor="ctr"/>
          <a:lstStyle/>
          <a:p>
            <a:pPr marL="127422" indent="-127422" defTabSz="76429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AU" sz="1000" dirty="0">
                <a:latin typeface="+mj-lt"/>
              </a:rPr>
              <a:t>Text</a:t>
            </a:r>
          </a:p>
          <a:p>
            <a:pPr marL="127422" indent="-127422" defTabSz="76429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AU" sz="1000" dirty="0">
                <a:latin typeface="+mj-lt"/>
              </a:rPr>
              <a:t>Text</a:t>
            </a:r>
          </a:p>
          <a:p>
            <a:pPr marL="127422" indent="-127422" defTabSz="76429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AU" sz="1000" dirty="0">
                <a:latin typeface="+mj-lt"/>
              </a:rPr>
              <a:t>Text</a:t>
            </a:r>
            <a:endParaRPr lang="en-AU" sz="991" dirty="0">
              <a:latin typeface="Segoe UI" panose="020B0502040204020203" pitchFamily="34" charset="0"/>
            </a:endParaRPr>
          </a:p>
        </p:txBody>
      </p:sp>
      <p:sp>
        <p:nvSpPr>
          <p:cNvPr id="69" name="Rectangle 34">
            <a:extLst>
              <a:ext uri="{FF2B5EF4-FFF2-40B4-BE49-F238E27FC236}">
                <a16:creationId xmlns:a16="http://schemas.microsoft.com/office/drawing/2014/main" id="{0DFD667F-00DD-49CC-94D2-3DE160DE0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86" y="5238526"/>
            <a:ext cx="18853314" cy="3046532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360000" tIns="180000" rIns="360000" bIns="360000" anchor="t"/>
          <a:lstStyle/>
          <a:p>
            <a:pPr marL="342886" indent="-342886" defTabSz="764294"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latin typeface="+mj-lt"/>
              </a:rPr>
              <a:t>Text</a:t>
            </a:r>
            <a:endParaRPr lang="en-GB" altLang="en-US" sz="3200" kern="0" dirty="0">
              <a:solidFill>
                <a:sysClr val="windowText" lastClr="000000"/>
              </a:solidFill>
              <a:latin typeface="+mj-lt"/>
              <a:ea typeface="+mn-ea"/>
              <a:cs typeface="Segoe UI" panose="020B0502040204020203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3EF5206-048A-48ED-8A46-49FAD214A403}"/>
              </a:ext>
            </a:extLst>
          </p:cNvPr>
          <p:cNvSpPr/>
          <p:nvPr/>
        </p:nvSpPr>
        <p:spPr bwMode="auto">
          <a:xfrm>
            <a:off x="145886" y="4070335"/>
            <a:ext cx="18853314" cy="1044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Background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BB42BFA-0C1D-4DAA-A6C1-FFBF42ACB158}"/>
              </a:ext>
            </a:extLst>
          </p:cNvPr>
          <p:cNvSpPr txBox="1"/>
          <p:nvPr/>
        </p:nvSpPr>
        <p:spPr>
          <a:xfrm>
            <a:off x="16509288" y="26066164"/>
            <a:ext cx="13533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latin typeface="+mj-lt"/>
              </a:rPr>
              <a:t>Fig 2. Figure caption: </a:t>
            </a:r>
            <a:r>
              <a:rPr lang="en-AU" sz="2800" dirty="0">
                <a:latin typeface="+mj-lt"/>
              </a:rPr>
              <a:t>goes here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58C54DB-05EA-4EC2-9488-906136378163}"/>
              </a:ext>
            </a:extLst>
          </p:cNvPr>
          <p:cNvSpPr/>
          <p:nvPr/>
        </p:nvSpPr>
        <p:spPr bwMode="auto">
          <a:xfrm>
            <a:off x="19170054" y="4070335"/>
            <a:ext cx="10945216" cy="1044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76452" tIns="38225" rIns="76452" bIns="38225" anchor="ctr"/>
          <a:lstStyle/>
          <a:p>
            <a:pPr defTabSz="76429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Methods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7247F4E-0D37-4D70-ABF0-112E29C867AC}"/>
              </a:ext>
            </a:extLst>
          </p:cNvPr>
          <p:cNvSpPr txBox="1"/>
          <p:nvPr/>
        </p:nvSpPr>
        <p:spPr>
          <a:xfrm>
            <a:off x="522647" y="17962442"/>
            <a:ext cx="13897544" cy="169953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r>
              <a:rPr lang="en-AU" dirty="0"/>
              <a:t>Figure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A87BED6-3812-4C85-89F8-0E4E1BBAD87F}"/>
              </a:ext>
            </a:extLst>
          </p:cNvPr>
          <p:cNvSpPr txBox="1"/>
          <p:nvPr/>
        </p:nvSpPr>
        <p:spPr>
          <a:xfrm>
            <a:off x="16937806" y="11744122"/>
            <a:ext cx="12814760" cy="1359994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r>
              <a:rPr lang="en-AU" dirty="0"/>
              <a:t>Figure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7150">
          <a:solidFill>
            <a:srgbClr val="002147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18992</TotalTime>
  <Words>65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abarnard</dc:creator>
  <cp:lastModifiedBy>Monica Hu</cp:lastModifiedBy>
  <cp:revision>488</cp:revision>
  <cp:lastPrinted>2022-04-11T22:52:52Z</cp:lastPrinted>
  <dcterms:created xsi:type="dcterms:W3CDTF">2014-04-23T15:45:57Z</dcterms:created>
  <dcterms:modified xsi:type="dcterms:W3CDTF">2022-04-20T15:11:34Z</dcterms:modified>
</cp:coreProperties>
</file>