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78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178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97" y="6157610"/>
            <a:ext cx="1800200" cy="4490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2019" y="6158863"/>
            <a:ext cx="504056" cy="504056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3131840" y="6410891"/>
            <a:ext cx="4104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smtClean="0">
                <a:solidFill>
                  <a:srgbClr val="002060"/>
                </a:solidFill>
              </a:rPr>
              <a:t>www.ndcn.ox.ac.uk </a:t>
            </a:r>
            <a:r>
              <a:rPr lang="en-GB" sz="1200" baseline="0" smtClean="0">
                <a:solidFill>
                  <a:srgbClr val="002060"/>
                </a:solidFill>
              </a:rPr>
              <a:t> |  </a:t>
            </a:r>
            <a:r>
              <a:rPr lang="en-GB" sz="1200" smtClean="0">
                <a:solidFill>
                  <a:srgbClr val="002060"/>
                </a:solidFill>
              </a:rPr>
              <a:t>@NDCNOxford </a:t>
            </a:r>
            <a:endParaRPr lang="en-GB" sz="120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71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15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DCNPresentationTemplate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EF688AC32F084B96A06EBD380F70E2" ma:contentTypeVersion="0" ma:contentTypeDescription="Create a new document." ma:contentTypeScope="" ma:versionID="dace697b93bc8ab790cc7b13199c811f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9C40DE2-4E28-4E77-8176-1292D220684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E703D35E-7CCD-43F1-8CBA-06A846617B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4FB318-1731-47D0-B2B1-6CD11918F882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NDCNPresentationTemplate2014</vt:lpstr>
      <vt:lpstr>PowerPoint Presentation</vt:lpstr>
    </vt:vector>
  </TitlesOfParts>
  <Company>University of Oxford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Jacqueline Smith</dc:creator>
  <cp:lastModifiedBy>Jacqueline Smith</cp:lastModifiedBy>
  <cp:revision>2</cp:revision>
  <dcterms:created xsi:type="dcterms:W3CDTF">2014-04-03T10:11:17Z</dcterms:created>
  <dcterms:modified xsi:type="dcterms:W3CDTF">2018-10-31T10:52:34Z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0x01010019EF688AC32F084B96A06EBD380F70E2</vt:lpwstr>
  </property>
</Properties>
</file>