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9" autoAdjust="0"/>
    <p:restoredTop sz="94660"/>
  </p:normalViewPr>
  <p:slideViewPr>
    <p:cSldViewPr snapToGrid="0">
      <p:cViewPr varScale="1">
        <p:scale>
          <a:sx n="69" d="100"/>
          <a:sy n="69" d="100"/>
        </p:scale>
        <p:origin x="3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C9959-0DCF-49AC-8C96-789D71E48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12444-2669-4528-A98B-2032E8F138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E953B-4374-4645-A7BD-74E799E01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1CE81-9267-44A9-9700-7F2B9FA61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CC2B0-CBC3-4D6E-A7EB-592229A0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32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0DFA9-FAF4-43B6-8862-CD53ED88B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7255AD-850E-4176-9099-36D7619FA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C09D5-BE01-4574-8032-6C1576E89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FD9BB-0C01-422C-8A36-F4BBAC3A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63980-F40D-4698-AEFD-35B4850CB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92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8A8383-BD63-4839-9744-60ACD064CC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59DD9C-52C5-4DB2-AE82-6C5970FF5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CDF09-4137-4467-9797-459791E3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F9277-CCDB-4F85-A6D9-36C7F2DC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E55B2-61AB-4294-9260-485A77151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52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85BFB-E164-4F07-B0B9-F8B02E4D6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B2ED4-19B9-483E-B89D-70CE93CF1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59FD0-AFFF-4ED8-AA5D-05CAF7E29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F62FE-8223-435A-B829-DB3598D20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2561E-E4A8-48F9-A942-5E87B845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31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962BD-27C3-461C-9F5B-9A4723C62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4271B-C5AD-48F3-A13D-92693243D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6ACA1-8420-4578-8F34-5B6CB6F5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5AE7A-14B8-49B5-9586-801386F9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E0578-F783-4EE0-B038-68E2C54D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25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0AB1-A7B7-4377-AD01-B085DBA77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3F0A6-5426-4E84-A05E-C6CD0BB2F6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71531-285D-4ABA-BC64-9A8B59B39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25C03-962B-47AB-8D45-29EBFB319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7ECA8-5BEB-4F04-A1AB-AB70F7AC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CD2DB-404C-4A17-AC4E-CD6523EA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33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07112-5DBF-4F35-8ED0-872F797BD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08659-4B44-484E-9538-E6294248A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7813F-C172-43B6-B8A2-D0852B878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58CBB-4250-4F64-ABC4-6C7DEDDBE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FDDDE2-F2B3-4A85-A431-8D68479CD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67E1CA-9EE5-4C4F-9D43-2F4F18E76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7D68C7-8B25-4131-8ECD-38348406F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4FC015-9766-4AC5-9959-9800EB04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64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E792C-BA8A-4282-856B-EC1849F0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9223FD-D59D-4D24-BCF0-C014AFFB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9E5CC5-082D-4B02-A1E4-1D282184E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88011-FA24-4534-AC77-A19DBB412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1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AEACAB-0CE2-4C0C-AA95-182EC09C6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8E7C4B-2212-4017-8C94-F72B2F033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E799A-219D-49F7-B327-3F6188DBA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18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36DB0-F4F1-4A0C-BCD1-05B30A9C2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64758-2986-44B1-B6A0-18839ED60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2FD91-8C73-4739-9F4D-0435EBD01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EB652-777B-4F1D-8C5A-A2FF332D8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0E960-6723-44B5-80E3-63A0AB4A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42753D-9436-40D4-B111-8D9BEE494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49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AF272-857C-4648-9771-ACCF1918E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B32749-D406-4A1B-AB3A-3FB54B9BB3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53E03-DF09-4C24-86C0-F13843661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5801B-B484-45AA-A692-59E435891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5CFD5-0D05-4987-BC72-0B9F6747E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C4503-2836-4E80-A30C-813CBFB95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18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6D2BCA-ABCD-4C82-96C2-2E2E915B7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E1011-39C8-483C-8D0D-1BFEBE0A4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E6229-78CC-4882-96C8-ACD29EF9B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81EFF-2F70-42D8-8941-27E765B2A6FB}" type="datetimeFigureOut">
              <a:rPr lang="en-GB" smtClean="0"/>
              <a:t>18/03/2022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5A734-8DFF-46EC-B554-0B01290A8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A3EF3-C0CD-457E-B4D9-E33945D2D2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3EA37-B0E6-498A-811D-A3E1CA7532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10938C-9CB0-427F-929A-E0515EB37368}"/>
              </a:ext>
            </a:extLst>
          </p:cNvPr>
          <p:cNvSpPr txBox="1"/>
          <p:nvPr/>
        </p:nvSpPr>
        <p:spPr>
          <a:xfrm flipH="1">
            <a:off x="2641135" y="111263"/>
            <a:ext cx="6050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 dirty="0"/>
              <a:t>Mistakes and pitfalls: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9D2892-98BD-4834-B042-CEB1A1773B0E}"/>
              </a:ext>
            </a:extLst>
          </p:cNvPr>
          <p:cNvSpPr txBox="1"/>
          <p:nvPr/>
        </p:nvSpPr>
        <p:spPr>
          <a:xfrm flipH="1">
            <a:off x="403624" y="1036199"/>
            <a:ext cx="11153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A dense writing style with lots of acronyms not giving an overview- just writing for the expert audience and not the general neuroscientist.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47D75F-B32F-4AAA-968D-0875C94C3A8B}"/>
              </a:ext>
            </a:extLst>
          </p:cNvPr>
          <p:cNvSpPr/>
          <p:nvPr/>
        </p:nvSpPr>
        <p:spPr>
          <a:xfrm>
            <a:off x="403624" y="6291218"/>
            <a:ext cx="109871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Poor response to reviewers comments and also triage panel comments.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4E4797-EDCF-4FF5-AD1B-86DD94D72D4D}"/>
              </a:ext>
            </a:extLst>
          </p:cNvPr>
          <p:cNvSpPr/>
          <p:nvPr/>
        </p:nvSpPr>
        <p:spPr>
          <a:xfrm>
            <a:off x="403624" y="3840024"/>
            <a:ext cx="109871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Wildly over-ambitious and unlikely to deliver- this also relates to track record and provisional data.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0EA238-6A63-467D-BDF0-A53474BEE0B7}"/>
              </a:ext>
            </a:extLst>
          </p:cNvPr>
          <p:cNvSpPr/>
          <p:nvPr/>
        </p:nvSpPr>
        <p:spPr>
          <a:xfrm>
            <a:off x="403624" y="4744255"/>
            <a:ext cx="109871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A last </a:t>
            </a:r>
            <a:r>
              <a:rPr lang="en-GB" sz="2400" b="1" dirty="0" err="1"/>
              <a:t>workpackage</a:t>
            </a:r>
            <a:r>
              <a:rPr lang="en-GB" sz="2400" b="1" dirty="0"/>
              <a:t> which is poorly thought out (</a:t>
            </a:r>
            <a:r>
              <a:rPr lang="en-GB" sz="2400" b="1" dirty="0" err="1"/>
              <a:t>eg.</a:t>
            </a:r>
            <a:r>
              <a:rPr lang="en-GB" sz="2400" b="1" dirty="0"/>
              <a:t> WP4 out of 4).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2CD942-2205-4AF8-8576-9FAF7AEF5B29}"/>
              </a:ext>
            </a:extLst>
          </p:cNvPr>
          <p:cNvSpPr/>
          <p:nvPr/>
        </p:nvSpPr>
        <p:spPr>
          <a:xfrm>
            <a:off x="403624" y="5352388"/>
            <a:ext cx="11831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Lack of power calculations/poor experimental design- for MRC I STRONGLY advise you to fill out experimental design annex.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602BD3-54D9-49AA-9EA0-1B7B9F773F4F}"/>
              </a:ext>
            </a:extLst>
          </p:cNvPr>
          <p:cNvSpPr/>
          <p:nvPr/>
        </p:nvSpPr>
        <p:spPr>
          <a:xfrm>
            <a:off x="403624" y="580127"/>
            <a:ext cx="108065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Not explaining why something is important, exciting, innovative. </a:t>
            </a:r>
            <a:r>
              <a:rPr lang="en-GB" sz="2400" b="1"/>
              <a:t>No hypothesis. </a:t>
            </a:r>
            <a:endParaRPr lang="en-GB" sz="2400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2AECF4-0EDB-4DF4-931A-E1168CF4C353}"/>
              </a:ext>
            </a:extLst>
          </p:cNvPr>
          <p:cNvSpPr/>
          <p:nvPr/>
        </p:nvSpPr>
        <p:spPr>
          <a:xfrm>
            <a:off x="403624" y="2370760"/>
            <a:ext cx="109778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Not considering risks and mitigations, interaction between WPs (Gantt chart!): Screening can be particularly challenging in terms of risk.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94AA7C-0954-4BEF-818E-00A8213A0BA1}"/>
              </a:ext>
            </a:extLst>
          </p:cNvPr>
          <p:cNvSpPr txBox="1"/>
          <p:nvPr/>
        </p:nvSpPr>
        <p:spPr>
          <a:xfrm flipH="1">
            <a:off x="403624" y="1866296"/>
            <a:ext cx="11153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A rushed grant- lots of typos, mislabelling, poor costings, lack of justification….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490188-357F-4115-8852-E8D435ED4F97}"/>
              </a:ext>
            </a:extLst>
          </p:cNvPr>
          <p:cNvSpPr txBox="1"/>
          <p:nvPr/>
        </p:nvSpPr>
        <p:spPr>
          <a:xfrm flipH="1">
            <a:off x="403624" y="3248367"/>
            <a:ext cx="11153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Proposing that it is translational but poorly thought through and ‘tokenistic’.</a:t>
            </a:r>
          </a:p>
        </p:txBody>
      </p:sp>
    </p:spTree>
    <p:extLst>
      <p:ext uri="{BB962C8B-B14F-4D97-AF65-F5344CB8AC3E}">
        <p14:creationId xmlns:p14="http://schemas.microsoft.com/office/powerpoint/2010/main" val="402788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3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158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Bennett</dc:creator>
  <cp:lastModifiedBy>David Bennett</cp:lastModifiedBy>
  <cp:revision>9</cp:revision>
  <dcterms:created xsi:type="dcterms:W3CDTF">2022-03-16T15:55:05Z</dcterms:created>
  <dcterms:modified xsi:type="dcterms:W3CDTF">2022-03-18T12:28:42Z</dcterms:modified>
</cp:coreProperties>
</file>